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960" r:id="rId2"/>
    <p:sldId id="1162" r:id="rId3"/>
    <p:sldId id="1164" r:id="rId4"/>
    <p:sldId id="1165" r:id="rId5"/>
    <p:sldId id="1166" r:id="rId6"/>
    <p:sldId id="1168" r:id="rId7"/>
    <p:sldId id="1374" r:id="rId8"/>
    <p:sldId id="1163" r:id="rId9"/>
    <p:sldId id="1375" r:id="rId10"/>
    <p:sldId id="1376" r:id="rId11"/>
    <p:sldId id="1377" r:id="rId12"/>
    <p:sldId id="1169" r:id="rId13"/>
    <p:sldId id="1170" r:id="rId14"/>
    <p:sldId id="1171" r:id="rId15"/>
    <p:sldId id="1172" r:id="rId16"/>
    <p:sldId id="1173" r:id="rId17"/>
    <p:sldId id="1174" r:id="rId18"/>
    <p:sldId id="1177" r:id="rId19"/>
    <p:sldId id="1176" r:id="rId20"/>
    <p:sldId id="1178" r:id="rId21"/>
    <p:sldId id="1041" r:id="rId22"/>
    <p:sldId id="2659" r:id="rId23"/>
    <p:sldId id="2660" r:id="rId24"/>
    <p:sldId id="1179" r:id="rId25"/>
    <p:sldId id="2658" r:id="rId26"/>
    <p:sldId id="2661" r:id="rId27"/>
    <p:sldId id="2662" r:id="rId28"/>
    <p:sldId id="2663" r:id="rId29"/>
    <p:sldId id="2666" r:id="rId30"/>
    <p:sldId id="26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orient="horz" pos="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A0"/>
    <a:srgbClr val="6EBFF0"/>
    <a:srgbClr val="66ACD3"/>
    <a:srgbClr val="9AE0FF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90"/>
    <p:restoredTop sz="78991"/>
  </p:normalViewPr>
  <p:slideViewPr>
    <p:cSldViewPr snapToGrid="0" snapToObjects="1">
      <p:cViewPr varScale="1">
        <p:scale>
          <a:sx n="65" d="100"/>
          <a:sy n="65" d="100"/>
        </p:scale>
        <p:origin x="542" y="48"/>
      </p:cViewPr>
      <p:guideLst>
        <p:guide pos="624"/>
        <p:guide orient="horz" pos="84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4G/5G material completely updated; older 2/2.5/3G removed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8.2</a:t>
            </a:r>
            <a:r>
              <a:rPr lang="en-US" dirty="0">
                <a:sym typeface="Wingdings" pitchFamily="2" charset="2"/>
              </a:rPr>
              <a:t> (July 2023).  </a:t>
            </a:r>
            <a:r>
              <a:rPr lang="en-US">
                <a:sym typeface="Wingdings" pitchFamily="2" charset="2"/>
              </a:rPr>
              <a:t>Changes from 8.0:</a:t>
            </a:r>
            <a:endParaRPr lang="en-US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minor updates and additional, including removing master/slave Bluetooth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expansion, better graphics on wireless link characteristics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expanded, significant revisions of 4G/5G material (but not mobility)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1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7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7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76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6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1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1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19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4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422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control transmission protocol (STCP)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D7C-0B85-8241-942C-312D41AE209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7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50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1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5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8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G-defined subbands are narrow (e.g., 15 kHz)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3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orders of magnitude: 9 Khz to 300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54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592D6-E47F-520D-6FEB-7CF82800DCC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3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7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Wireless and</a:t>
            </a: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Mobile Networks</a:t>
            </a: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FE209DE0-2F65-14A5-9FD0-B36DAF4BE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 time division (LTE)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6255AD-8871-811D-2AE3-BC2D5A840AC4}"/>
              </a:ext>
            </a:extLst>
          </p:cNvPr>
          <p:cNvCxnSpPr>
            <a:cxnSpLocks/>
          </p:cNvCxnSpPr>
          <p:nvPr/>
        </p:nvCxnSpPr>
        <p:spPr>
          <a:xfrm>
            <a:off x="3160644" y="222137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99833-BFFA-3B8A-2634-7E1437654190}"/>
              </a:ext>
            </a:extLst>
          </p:cNvPr>
          <p:cNvCxnSpPr>
            <a:cxnSpLocks/>
          </p:cNvCxnSpPr>
          <p:nvPr/>
        </p:nvCxnSpPr>
        <p:spPr>
          <a:xfrm>
            <a:off x="3160644" y="248847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4C344A-4A92-871D-55C7-244F9F3ED57F}"/>
              </a:ext>
            </a:extLst>
          </p:cNvPr>
          <p:cNvCxnSpPr>
            <a:cxnSpLocks/>
          </p:cNvCxnSpPr>
          <p:nvPr/>
        </p:nvCxnSpPr>
        <p:spPr>
          <a:xfrm>
            <a:off x="3160644" y="275876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1EA9F-CC7D-AF70-6161-A776A616CBCF}"/>
              </a:ext>
            </a:extLst>
          </p:cNvPr>
          <p:cNvCxnSpPr>
            <a:cxnSpLocks/>
          </p:cNvCxnSpPr>
          <p:nvPr/>
        </p:nvCxnSpPr>
        <p:spPr>
          <a:xfrm>
            <a:off x="3160644" y="302904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A74D25-DBA0-CFC4-9BF0-8DC42305AF7A}"/>
              </a:ext>
            </a:extLst>
          </p:cNvPr>
          <p:cNvCxnSpPr>
            <a:cxnSpLocks/>
          </p:cNvCxnSpPr>
          <p:nvPr/>
        </p:nvCxnSpPr>
        <p:spPr>
          <a:xfrm>
            <a:off x="3160644" y="329932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D3E246-7E81-3C53-16BE-D496A6EE973C}"/>
              </a:ext>
            </a:extLst>
          </p:cNvPr>
          <p:cNvCxnSpPr>
            <a:cxnSpLocks/>
          </p:cNvCxnSpPr>
          <p:nvPr/>
        </p:nvCxnSpPr>
        <p:spPr>
          <a:xfrm>
            <a:off x="3160644" y="356642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5DB00-B6A0-BBFA-4DC1-9A8E43ECA698}"/>
              </a:ext>
            </a:extLst>
          </p:cNvPr>
          <p:cNvCxnSpPr>
            <a:cxnSpLocks/>
          </p:cNvCxnSpPr>
          <p:nvPr/>
        </p:nvCxnSpPr>
        <p:spPr>
          <a:xfrm>
            <a:off x="3160644" y="383671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10CFC3-3B78-9F3D-134D-769471397A6C}"/>
              </a:ext>
            </a:extLst>
          </p:cNvPr>
          <p:cNvCxnSpPr>
            <a:cxnSpLocks/>
          </p:cNvCxnSpPr>
          <p:nvPr/>
        </p:nvCxnSpPr>
        <p:spPr>
          <a:xfrm>
            <a:off x="3160644" y="411018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32672-7629-2F2B-E258-C6C733F807DB}"/>
              </a:ext>
            </a:extLst>
          </p:cNvPr>
          <p:cNvCxnSpPr>
            <a:cxnSpLocks/>
          </p:cNvCxnSpPr>
          <p:nvPr/>
        </p:nvCxnSpPr>
        <p:spPr>
          <a:xfrm>
            <a:off x="3160644" y="438046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C8168D-5B96-9412-1E0F-30D7C4C1E171}"/>
              </a:ext>
            </a:extLst>
          </p:cNvPr>
          <p:cNvCxnSpPr>
            <a:cxnSpLocks/>
          </p:cNvCxnSpPr>
          <p:nvPr/>
        </p:nvCxnSpPr>
        <p:spPr>
          <a:xfrm>
            <a:off x="3160644" y="465074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952005-1DE4-74EB-EC54-907D3A7F4E91}"/>
              </a:ext>
            </a:extLst>
          </p:cNvPr>
          <p:cNvCxnSpPr>
            <a:cxnSpLocks/>
          </p:cNvCxnSpPr>
          <p:nvPr/>
        </p:nvCxnSpPr>
        <p:spPr>
          <a:xfrm>
            <a:off x="3160644" y="4921033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E4E-D5B5-FC42-5723-F50B83C00B31}"/>
              </a:ext>
            </a:extLst>
          </p:cNvPr>
          <p:cNvCxnSpPr>
            <a:cxnSpLocks/>
          </p:cNvCxnSpPr>
          <p:nvPr/>
        </p:nvCxnSpPr>
        <p:spPr>
          <a:xfrm>
            <a:off x="3160644" y="519131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F37E8DE-3122-B864-5CFE-7C1840E733BC}"/>
              </a:ext>
            </a:extLst>
          </p:cNvPr>
          <p:cNvCxnSpPr>
            <a:cxnSpLocks/>
          </p:cNvCxnSpPr>
          <p:nvPr/>
        </p:nvCxnSpPr>
        <p:spPr>
          <a:xfrm>
            <a:off x="3170169" y="2220656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814D17-6A32-3E24-A2CC-FB04CAF49159}"/>
              </a:ext>
            </a:extLst>
          </p:cNvPr>
          <p:cNvCxnSpPr>
            <a:cxnSpLocks/>
          </p:cNvCxnSpPr>
          <p:nvPr/>
        </p:nvCxnSpPr>
        <p:spPr>
          <a:xfrm>
            <a:off x="6054725" y="222137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750133-D6C2-8323-5B88-6AB61C66F39A}"/>
              </a:ext>
            </a:extLst>
          </p:cNvPr>
          <p:cNvCxnSpPr>
            <a:cxnSpLocks/>
          </p:cNvCxnSpPr>
          <p:nvPr/>
        </p:nvCxnSpPr>
        <p:spPr>
          <a:xfrm>
            <a:off x="3168069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8BBFB7-5DDA-DFA6-F9BF-88559341DAC5}"/>
              </a:ext>
            </a:extLst>
          </p:cNvPr>
          <p:cNvCxnSpPr>
            <a:cxnSpLocks/>
          </p:cNvCxnSpPr>
          <p:nvPr/>
        </p:nvCxnSpPr>
        <p:spPr>
          <a:xfrm>
            <a:off x="3646312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639EC-CFD0-DBBE-05F6-7FEA5A8A63D2}"/>
              </a:ext>
            </a:extLst>
          </p:cNvPr>
          <p:cNvCxnSpPr>
            <a:cxnSpLocks/>
          </p:cNvCxnSpPr>
          <p:nvPr/>
        </p:nvCxnSpPr>
        <p:spPr>
          <a:xfrm>
            <a:off x="4127730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CA1223-152C-9618-52CF-88552517C843}"/>
              </a:ext>
            </a:extLst>
          </p:cNvPr>
          <p:cNvCxnSpPr>
            <a:cxnSpLocks/>
          </p:cNvCxnSpPr>
          <p:nvPr/>
        </p:nvCxnSpPr>
        <p:spPr>
          <a:xfrm>
            <a:off x="4609148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9E638F-DD9E-FBA6-A31B-6F0EC93255FE}"/>
              </a:ext>
            </a:extLst>
          </p:cNvPr>
          <p:cNvCxnSpPr>
            <a:cxnSpLocks/>
          </p:cNvCxnSpPr>
          <p:nvPr/>
        </p:nvCxnSpPr>
        <p:spPr>
          <a:xfrm>
            <a:off x="5093741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DAB61-3234-D1A3-BC5A-A4CB9AC06EA8}"/>
              </a:ext>
            </a:extLst>
          </p:cNvPr>
          <p:cNvCxnSpPr>
            <a:cxnSpLocks/>
          </p:cNvCxnSpPr>
          <p:nvPr/>
        </p:nvCxnSpPr>
        <p:spPr>
          <a:xfrm>
            <a:off x="5571984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C7D8B1-9C79-0D73-60A7-8A3DB648872F}"/>
              </a:ext>
            </a:extLst>
          </p:cNvPr>
          <p:cNvCxnSpPr>
            <a:cxnSpLocks/>
          </p:cNvCxnSpPr>
          <p:nvPr/>
        </p:nvCxnSpPr>
        <p:spPr>
          <a:xfrm>
            <a:off x="6536242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2CCD0C-5596-094D-029A-A22B722BF3D9}"/>
              </a:ext>
            </a:extLst>
          </p:cNvPr>
          <p:cNvCxnSpPr>
            <a:cxnSpLocks/>
          </p:cNvCxnSpPr>
          <p:nvPr/>
        </p:nvCxnSpPr>
        <p:spPr>
          <a:xfrm>
            <a:off x="7017759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3F0C5F-D56D-684B-AB95-691016A0AAD6}"/>
              </a:ext>
            </a:extLst>
          </p:cNvPr>
          <p:cNvCxnSpPr>
            <a:cxnSpLocks/>
          </p:cNvCxnSpPr>
          <p:nvPr/>
        </p:nvCxnSpPr>
        <p:spPr>
          <a:xfrm>
            <a:off x="7499276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7BD29B-7DAC-4A89-5F47-B9A23D1DB063}"/>
              </a:ext>
            </a:extLst>
          </p:cNvPr>
          <p:cNvCxnSpPr>
            <a:cxnSpLocks/>
          </p:cNvCxnSpPr>
          <p:nvPr/>
        </p:nvCxnSpPr>
        <p:spPr>
          <a:xfrm>
            <a:off x="7983968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4EC734-7FA6-C40B-7026-B3DB2A9230BD}"/>
              </a:ext>
            </a:extLst>
          </p:cNvPr>
          <p:cNvCxnSpPr>
            <a:cxnSpLocks/>
          </p:cNvCxnSpPr>
          <p:nvPr/>
        </p:nvCxnSpPr>
        <p:spPr>
          <a:xfrm>
            <a:off x="8462310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37413D-3B22-25CF-C498-45659E0C5804}"/>
              </a:ext>
            </a:extLst>
          </p:cNvPr>
          <p:cNvCxnSpPr>
            <a:cxnSpLocks/>
          </p:cNvCxnSpPr>
          <p:nvPr/>
        </p:nvCxnSpPr>
        <p:spPr>
          <a:xfrm>
            <a:off x="8947002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42720B-3B83-8C0F-5DF7-341472011579}"/>
              </a:ext>
            </a:extLst>
          </p:cNvPr>
          <p:cNvCxnSpPr>
            <a:cxnSpLocks/>
          </p:cNvCxnSpPr>
          <p:nvPr/>
        </p:nvCxnSpPr>
        <p:spPr>
          <a:xfrm>
            <a:off x="9428519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E1A04B-504B-BE60-620C-404D9E24E31A}"/>
              </a:ext>
            </a:extLst>
          </p:cNvPr>
          <p:cNvCxnSpPr>
            <a:cxnSpLocks/>
          </p:cNvCxnSpPr>
          <p:nvPr/>
        </p:nvCxnSpPr>
        <p:spPr>
          <a:xfrm>
            <a:off x="9906861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91F1C-DD31-FE1F-75BB-389F01A4837A}"/>
              </a:ext>
            </a:extLst>
          </p:cNvPr>
          <p:cNvCxnSpPr>
            <a:cxnSpLocks/>
          </p:cNvCxnSpPr>
          <p:nvPr/>
        </p:nvCxnSpPr>
        <p:spPr>
          <a:xfrm>
            <a:off x="3160644" y="546160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98EAE3-BF20-DBBA-BEF7-A2D5FD0F704F}"/>
              </a:ext>
            </a:extLst>
          </p:cNvPr>
          <p:cNvGrpSpPr/>
          <p:nvPr/>
        </p:nvGrpSpPr>
        <p:grpSpPr>
          <a:xfrm>
            <a:off x="1237135" y="5507878"/>
            <a:ext cx="10650066" cy="527943"/>
            <a:chOff x="1237135" y="5651310"/>
            <a:chExt cx="10650066" cy="5279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177E-0A6D-6FBB-95AA-1F4F8325FDE2}"/>
                </a:ext>
              </a:extLst>
            </p:cNvPr>
            <p:cNvSpPr txBox="1"/>
            <p:nvPr/>
          </p:nvSpPr>
          <p:spPr>
            <a:xfrm>
              <a:off x="1237135" y="5809921"/>
              <a:ext cx="1065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to transmit one OFDM symbol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 subcarrier frequency</a:t>
              </a:r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72830AB5-9140-392B-24C4-8ADF712B3846}"/>
                </a:ext>
              </a:extLst>
            </p:cNvPr>
            <p:cNvSpPr/>
            <p:nvPr/>
          </p:nvSpPr>
          <p:spPr>
            <a:xfrm rot="16200000">
              <a:off x="3361886" y="5457493"/>
              <a:ext cx="90609" cy="478243"/>
            </a:xfrm>
            <a:prstGeom prst="leftBracket">
              <a:avLst/>
            </a:prstGeom>
            <a:ln w="34925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4A8218-4A29-C8D0-4AC2-FC5A64DBC434}"/>
              </a:ext>
            </a:extLst>
          </p:cNvPr>
          <p:cNvGrpSpPr/>
          <p:nvPr/>
        </p:nvGrpSpPr>
        <p:grpSpPr>
          <a:xfrm>
            <a:off x="9189720" y="4814668"/>
            <a:ext cx="2395790" cy="1087566"/>
            <a:chOff x="9189720" y="4814668"/>
            <a:chExt cx="2395790" cy="1087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11D5AE-D52B-A4F1-A9EE-2E1768CF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9160" y="4876252"/>
              <a:ext cx="1616350" cy="1025982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ACFEA82-B11E-3B16-3BBD-B4C6E6400B86}"/>
                </a:ext>
              </a:extLst>
            </p:cNvPr>
            <p:cNvCxnSpPr/>
            <p:nvPr/>
          </p:nvCxnSpPr>
          <p:spPr>
            <a:xfrm flipH="1" flipV="1">
              <a:off x="9189720" y="4814668"/>
              <a:ext cx="1311664" cy="471267"/>
            </a:xfrm>
            <a:prstGeom prst="straightConnector1">
              <a:avLst/>
            </a:prstGeom>
            <a:ln w="1905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0D1E9F9-68B7-4F84-3CFF-A07F219EAECF}"/>
              </a:ext>
            </a:extLst>
          </p:cNvPr>
          <p:cNvSpPr txBox="1"/>
          <p:nvPr/>
        </p:nvSpPr>
        <p:spPr>
          <a:xfrm>
            <a:off x="2202873" y="1371595"/>
            <a:ext cx="659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Resource Block (PRB 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blocks of 7x12=84 resource elements</a:t>
            </a:r>
          </a:p>
          <a:p>
            <a:pPr marL="285750" marR="0" lvl="0" indent="-217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of transmission scheduling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E01644-19F2-3F02-79EE-23F1C2EA4BCD}"/>
              </a:ext>
            </a:extLst>
          </p:cNvPr>
          <p:cNvSpPr/>
          <p:nvPr/>
        </p:nvSpPr>
        <p:spPr>
          <a:xfrm>
            <a:off x="3160644" y="2214307"/>
            <a:ext cx="3375598" cy="3253644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A17152-839D-1D7A-1FBD-4CC6E1D2D18C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6858DC-57D4-9D7A-9AE7-73792004466E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8CCFE76-61F1-17F3-0D4F-CA7651C1E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045EB-36DA-6F51-E2B4-367CE1A6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99" y="2175012"/>
            <a:ext cx="6891545" cy="337348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C835756-8542-4A73-10C9-91F8BCD644BC}"/>
              </a:ext>
            </a:extLst>
          </p:cNvPr>
          <p:cNvGrpSpPr/>
          <p:nvPr/>
        </p:nvGrpSpPr>
        <p:grpSpPr>
          <a:xfrm>
            <a:off x="3160644" y="2220656"/>
            <a:ext cx="6760722" cy="3240945"/>
            <a:chOff x="3160644" y="2220656"/>
            <a:chExt cx="6760722" cy="32409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6255AD-8871-811D-2AE3-BC2D5A840AC4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221379"/>
              <a:ext cx="675119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099833-BFFA-3B8A-2634-7E1437654190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48847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4C344A-4A92-871D-55C7-244F9F3ED57F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75876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1EA9F-CC7D-AF70-6161-A776A616CBCF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029045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A74D25-DBA0-CFC4-9BF0-8DC42305AF7A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299329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D3E246-7E81-3C53-16BE-D496A6EE973C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56642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45DB00-B6A0-BBFA-4DC1-9A8E43ECA698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83671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610CFC3-3B78-9F3D-134D-769471397A6C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11018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32672-7629-2F2B-E258-C6C733F807DB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380465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C8168D-5B96-9412-1E0F-30D7C4C1E17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650749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952005-1DE4-74EB-EC54-907D3A7F4E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921033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60BE4E-D5B5-FC42-5723-F50B83C00B3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519131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91F1C-DD31-FE1F-75BB-389F01A4837A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546160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37E8DE-3122-B864-5CFE-7C1840E733BC}"/>
                </a:ext>
              </a:extLst>
            </p:cNvPr>
            <p:cNvCxnSpPr>
              <a:cxnSpLocks/>
            </p:cNvCxnSpPr>
            <p:nvPr/>
          </p:nvCxnSpPr>
          <p:spPr>
            <a:xfrm>
              <a:off x="3170169" y="2220656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3E9783-F25A-D1E1-32BC-7945C6F3BD62}"/>
              </a:ext>
            </a:extLst>
          </p:cNvPr>
          <p:cNvGrpSpPr/>
          <p:nvPr/>
        </p:nvGrpSpPr>
        <p:grpSpPr>
          <a:xfrm>
            <a:off x="3168069" y="2215029"/>
            <a:ext cx="6738792" cy="3246572"/>
            <a:chOff x="3168069" y="2215029"/>
            <a:chExt cx="6738792" cy="32465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814D17-6A32-3E24-A2CC-FB04CAF49159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25" y="222137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750133-D6C2-8323-5B88-6AB61C66F39A}"/>
                </a:ext>
              </a:extLst>
            </p:cNvPr>
            <p:cNvCxnSpPr>
              <a:cxnSpLocks/>
            </p:cNvCxnSpPr>
            <p:nvPr/>
          </p:nvCxnSpPr>
          <p:spPr>
            <a:xfrm>
              <a:off x="3168069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8BBFB7-5DDA-DFA6-F9BF-88559341DAC5}"/>
                </a:ext>
              </a:extLst>
            </p:cNvPr>
            <p:cNvCxnSpPr>
              <a:cxnSpLocks/>
            </p:cNvCxnSpPr>
            <p:nvPr/>
          </p:nvCxnSpPr>
          <p:spPr>
            <a:xfrm>
              <a:off x="3646312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1639EC-CFD0-DBBE-05F6-7FEA5A8A63D2}"/>
                </a:ext>
              </a:extLst>
            </p:cNvPr>
            <p:cNvCxnSpPr>
              <a:cxnSpLocks/>
            </p:cNvCxnSpPr>
            <p:nvPr/>
          </p:nvCxnSpPr>
          <p:spPr>
            <a:xfrm>
              <a:off x="4127730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CA1223-152C-9618-52CF-88552517C843}"/>
                </a:ext>
              </a:extLst>
            </p:cNvPr>
            <p:cNvCxnSpPr>
              <a:cxnSpLocks/>
            </p:cNvCxnSpPr>
            <p:nvPr/>
          </p:nvCxnSpPr>
          <p:spPr>
            <a:xfrm>
              <a:off x="4609148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9E638F-DD9E-FBA6-A31B-6F0EC93255FE}"/>
                </a:ext>
              </a:extLst>
            </p:cNvPr>
            <p:cNvCxnSpPr>
              <a:cxnSpLocks/>
            </p:cNvCxnSpPr>
            <p:nvPr/>
          </p:nvCxnSpPr>
          <p:spPr>
            <a:xfrm>
              <a:off x="5093741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0DAB61-3234-D1A3-BC5A-A4CB9AC06E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1984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C7D8B1-9C79-0D73-60A7-8A3DB648872F}"/>
                </a:ext>
              </a:extLst>
            </p:cNvPr>
            <p:cNvCxnSpPr>
              <a:cxnSpLocks/>
            </p:cNvCxnSpPr>
            <p:nvPr/>
          </p:nvCxnSpPr>
          <p:spPr>
            <a:xfrm>
              <a:off x="6536242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82CCD0C-5596-094D-029A-A22B722BF3D9}"/>
                </a:ext>
              </a:extLst>
            </p:cNvPr>
            <p:cNvCxnSpPr>
              <a:cxnSpLocks/>
            </p:cNvCxnSpPr>
            <p:nvPr/>
          </p:nvCxnSpPr>
          <p:spPr>
            <a:xfrm>
              <a:off x="7017759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3F0C5F-D56D-684B-AB95-691016A0AAD6}"/>
                </a:ext>
              </a:extLst>
            </p:cNvPr>
            <p:cNvCxnSpPr>
              <a:cxnSpLocks/>
            </p:cNvCxnSpPr>
            <p:nvPr/>
          </p:nvCxnSpPr>
          <p:spPr>
            <a:xfrm>
              <a:off x="7499276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7BD29B-7DAC-4A89-5F47-B9A23D1DB063}"/>
                </a:ext>
              </a:extLst>
            </p:cNvPr>
            <p:cNvCxnSpPr>
              <a:cxnSpLocks/>
            </p:cNvCxnSpPr>
            <p:nvPr/>
          </p:nvCxnSpPr>
          <p:spPr>
            <a:xfrm>
              <a:off x="7983968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4EC734-7FA6-C40B-7026-B3DB2A923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10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37413D-3B22-25CF-C498-45659E0C5804}"/>
                </a:ext>
              </a:extLst>
            </p:cNvPr>
            <p:cNvCxnSpPr>
              <a:cxnSpLocks/>
            </p:cNvCxnSpPr>
            <p:nvPr/>
          </p:nvCxnSpPr>
          <p:spPr>
            <a:xfrm>
              <a:off x="8947002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842720B-3B83-8C0F-5DF7-341472011579}"/>
                </a:ext>
              </a:extLst>
            </p:cNvPr>
            <p:cNvCxnSpPr>
              <a:cxnSpLocks/>
            </p:cNvCxnSpPr>
            <p:nvPr/>
          </p:nvCxnSpPr>
          <p:spPr>
            <a:xfrm>
              <a:off x="9428519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E1A04B-504B-BE60-620C-404D9E24E31A}"/>
                </a:ext>
              </a:extLst>
            </p:cNvPr>
            <p:cNvCxnSpPr>
              <a:cxnSpLocks/>
            </p:cNvCxnSpPr>
            <p:nvPr/>
          </p:nvCxnSpPr>
          <p:spPr>
            <a:xfrm>
              <a:off x="9906861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0D58F0-17E8-516A-F5B3-1D2F077F8356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7C0A3D-F7C2-00F5-58C2-BF86EB46ACB6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159E41-84D9-925B-ADD1-7F3F804D44C6}"/>
              </a:ext>
            </a:extLst>
          </p:cNvPr>
          <p:cNvCxnSpPr/>
          <p:nvPr/>
        </p:nvCxnSpPr>
        <p:spPr>
          <a:xfrm>
            <a:off x="3160644" y="5929745"/>
            <a:ext cx="685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55662B-3A03-24C2-C6FE-2099B730B4D2}"/>
              </a:ext>
            </a:extLst>
          </p:cNvPr>
          <p:cNvSpPr txBox="1"/>
          <p:nvPr/>
        </p:nvSpPr>
        <p:spPr>
          <a:xfrm>
            <a:off x="5887691" y="5725523"/>
            <a:ext cx="17638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(symbols)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D2A9122-A218-7F18-0AF3-84701AE9A246}"/>
              </a:ext>
            </a:extLst>
          </p:cNvPr>
          <p:cNvSpPr/>
          <p:nvPr/>
        </p:nvSpPr>
        <p:spPr>
          <a:xfrm rot="5400000">
            <a:off x="4754614" y="306492"/>
            <a:ext cx="187658" cy="337559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FC05BCE8-609C-4B77-C3FC-75D7474DE903}"/>
              </a:ext>
            </a:extLst>
          </p:cNvPr>
          <p:cNvSpPr/>
          <p:nvPr/>
        </p:nvSpPr>
        <p:spPr>
          <a:xfrm rot="5400000">
            <a:off x="8139737" y="306492"/>
            <a:ext cx="187658" cy="337559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08411F-4037-CD74-D48E-C2C42DA09ACB}"/>
              </a:ext>
            </a:extLst>
          </p:cNvPr>
          <p:cNvSpPr txBox="1"/>
          <p:nvPr/>
        </p:nvSpPr>
        <p:spPr>
          <a:xfrm>
            <a:off x="4609148" y="159202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E9885C-A8B2-BE71-3566-E8E70DC35A76}"/>
              </a:ext>
            </a:extLst>
          </p:cNvPr>
          <p:cNvSpPr txBox="1"/>
          <p:nvPr/>
        </p:nvSpPr>
        <p:spPr>
          <a:xfrm>
            <a:off x="7956887" y="160372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PRB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15E069-4A75-53DE-D79D-F56CE6A287A1}"/>
              </a:ext>
            </a:extLst>
          </p:cNvPr>
          <p:cNvGrpSpPr/>
          <p:nvPr/>
        </p:nvGrpSpPr>
        <p:grpSpPr>
          <a:xfrm>
            <a:off x="3160643" y="857627"/>
            <a:ext cx="6760721" cy="647504"/>
            <a:chOff x="3160643" y="857627"/>
            <a:chExt cx="6760721" cy="647504"/>
          </a:xfrm>
        </p:grpSpPr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6739E748-5006-D758-AF73-E215A992156B}"/>
                </a:ext>
              </a:extLst>
            </p:cNvPr>
            <p:cNvSpPr/>
            <p:nvPr/>
          </p:nvSpPr>
          <p:spPr>
            <a:xfrm rot="5400000">
              <a:off x="6413512" y="-2002721"/>
              <a:ext cx="254983" cy="676072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6AC217-DAE2-80F5-8644-782CF0EF001F}"/>
                </a:ext>
              </a:extLst>
            </p:cNvPr>
            <p:cNvSpPr txBox="1"/>
            <p:nvPr/>
          </p:nvSpPr>
          <p:spPr>
            <a:xfrm>
              <a:off x="4677880" y="857627"/>
              <a:ext cx="3716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Transmission Time Interval (TTI): 1 ms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4248F8-46E5-E6C3-3294-D2EF23EF2A5D}"/>
              </a:ext>
            </a:extLst>
          </p:cNvPr>
          <p:cNvGrpSpPr/>
          <p:nvPr/>
        </p:nvGrpSpPr>
        <p:grpSpPr>
          <a:xfrm>
            <a:off x="303998" y="1900462"/>
            <a:ext cx="2196854" cy="3890802"/>
            <a:chOff x="303998" y="1900462"/>
            <a:chExt cx="2196854" cy="389080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48B0CC-78DE-390B-C267-0FF10CD19E41}"/>
                </a:ext>
              </a:extLst>
            </p:cNvPr>
            <p:cNvSpPr txBox="1"/>
            <p:nvPr/>
          </p:nvSpPr>
          <p:spPr>
            <a:xfrm>
              <a:off x="303998" y="1900462"/>
              <a:ext cx="219685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Transmission scheduling example: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 to 7 UEs in 7 blocks of REs in one PRB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C914F87-57C4-89F7-8AD9-86482A3B9488}"/>
                </a:ext>
              </a:extLst>
            </p:cNvPr>
            <p:cNvSpPr/>
            <p:nvPr/>
          </p:nvSpPr>
          <p:spPr>
            <a:xfrm>
              <a:off x="1239992" y="3917580"/>
              <a:ext cx="478547" cy="205145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F1C9F75-D5D6-3830-3B25-94011F485D6C}"/>
                </a:ext>
              </a:extLst>
            </p:cNvPr>
            <p:cNvSpPr/>
            <p:nvPr/>
          </p:nvSpPr>
          <p:spPr>
            <a:xfrm>
              <a:off x="1239992" y="4184713"/>
              <a:ext cx="478547" cy="205145"/>
            </a:xfrm>
            <a:prstGeom prst="rect">
              <a:avLst/>
            </a:prstGeom>
            <a:solidFill>
              <a:srgbClr val="CFD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51E52F-C4F7-0DC9-A0FD-BCDB1781A57B}"/>
                </a:ext>
              </a:extLst>
            </p:cNvPr>
            <p:cNvSpPr/>
            <p:nvPr/>
          </p:nvSpPr>
          <p:spPr>
            <a:xfrm>
              <a:off x="1239992" y="4451846"/>
              <a:ext cx="478547" cy="205145"/>
            </a:xfrm>
            <a:prstGeom prst="rect">
              <a:avLst/>
            </a:prstGeom>
            <a:solidFill>
              <a:srgbClr val="C0D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0C1D02-D89D-2834-EC38-486E1096D734}"/>
                </a:ext>
              </a:extLst>
            </p:cNvPr>
            <p:cNvSpPr/>
            <p:nvPr/>
          </p:nvSpPr>
          <p:spPr>
            <a:xfrm>
              <a:off x="1239992" y="4718979"/>
              <a:ext cx="478547" cy="205145"/>
            </a:xfrm>
            <a:prstGeom prst="rect">
              <a:avLst/>
            </a:prstGeom>
            <a:solidFill>
              <a:srgbClr val="DF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D404A7-CD2E-D2D3-AF74-1558064A46BE}"/>
                </a:ext>
              </a:extLst>
            </p:cNvPr>
            <p:cNvSpPr/>
            <p:nvPr/>
          </p:nvSpPr>
          <p:spPr>
            <a:xfrm>
              <a:off x="1239992" y="4986112"/>
              <a:ext cx="478547" cy="205145"/>
            </a:xfrm>
            <a:prstGeom prst="rect">
              <a:avLst/>
            </a:prstGeom>
            <a:solidFill>
              <a:srgbClr val="36B8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2FB3D8-EB3B-D617-4B44-4241D8603124}"/>
                </a:ext>
              </a:extLst>
            </p:cNvPr>
            <p:cNvSpPr/>
            <p:nvPr/>
          </p:nvSpPr>
          <p:spPr>
            <a:xfrm>
              <a:off x="1239992" y="5253245"/>
              <a:ext cx="478547" cy="205145"/>
            </a:xfrm>
            <a:prstGeom prst="rect">
              <a:avLst/>
            </a:prstGeom>
            <a:solidFill>
              <a:srgbClr val="B2D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086784-EA54-3BB6-41E9-28C701C8544A}"/>
                </a:ext>
              </a:extLst>
            </p:cNvPr>
            <p:cNvSpPr/>
            <p:nvPr/>
          </p:nvSpPr>
          <p:spPr>
            <a:xfrm>
              <a:off x="1239992" y="5520378"/>
              <a:ext cx="478547" cy="205145"/>
            </a:xfrm>
            <a:prstGeom prst="rect">
              <a:avLst/>
            </a:prstGeom>
            <a:solidFill>
              <a:srgbClr val="E2A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F86795A-838F-9B2A-2F53-2998690BDAE0}"/>
                </a:ext>
              </a:extLst>
            </p:cNvPr>
            <p:cNvSpPr txBox="1"/>
            <p:nvPr/>
          </p:nvSpPr>
          <p:spPr>
            <a:xfrm>
              <a:off x="806527" y="3861753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60E6B83-092F-01CD-AB03-A955190BEC88}"/>
                </a:ext>
              </a:extLst>
            </p:cNvPr>
            <p:cNvSpPr txBox="1"/>
            <p:nvPr/>
          </p:nvSpPr>
          <p:spPr>
            <a:xfrm>
              <a:off x="807123" y="4132042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276BD4-E4B1-21A6-45DC-217770830DC6}"/>
                </a:ext>
              </a:extLst>
            </p:cNvPr>
            <p:cNvSpPr txBox="1"/>
            <p:nvPr/>
          </p:nvSpPr>
          <p:spPr>
            <a:xfrm>
              <a:off x="807719" y="4402331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0AB6C6-346B-3DF2-29E5-0135CBC76A15}"/>
                </a:ext>
              </a:extLst>
            </p:cNvPr>
            <p:cNvSpPr txBox="1"/>
            <p:nvPr/>
          </p:nvSpPr>
          <p:spPr>
            <a:xfrm>
              <a:off x="808315" y="4672620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DEA87E-CDCF-3A48-22DD-0CA9FD05B516}"/>
                </a:ext>
              </a:extLst>
            </p:cNvPr>
            <p:cNvSpPr txBox="1"/>
            <p:nvPr/>
          </p:nvSpPr>
          <p:spPr>
            <a:xfrm>
              <a:off x="808911" y="4942909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A1732F-1DE9-3FAF-9111-3C0C5C62389B}"/>
                </a:ext>
              </a:extLst>
            </p:cNvPr>
            <p:cNvSpPr txBox="1"/>
            <p:nvPr/>
          </p:nvSpPr>
          <p:spPr>
            <a:xfrm>
              <a:off x="809507" y="5213198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C0384F-F958-4CAB-B5F6-9EDB47FD61CB}"/>
                </a:ext>
              </a:extLst>
            </p:cNvPr>
            <p:cNvSpPr txBox="1"/>
            <p:nvPr/>
          </p:nvSpPr>
          <p:spPr>
            <a:xfrm>
              <a:off x="810103" y="5483487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6C5912-D2A0-AF1E-1BD0-16D25CC15F92}"/>
              </a:ext>
            </a:extLst>
          </p:cNvPr>
          <p:cNvGrpSpPr/>
          <p:nvPr/>
        </p:nvGrpSpPr>
        <p:grpSpPr>
          <a:xfrm>
            <a:off x="9189720" y="4814668"/>
            <a:ext cx="2395790" cy="1087566"/>
            <a:chOff x="9189720" y="4814668"/>
            <a:chExt cx="2395790" cy="108756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1420282-B460-F90E-1C39-6A689B2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9160" y="4876252"/>
              <a:ext cx="1616350" cy="1025982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B42D2B2-359B-18E9-3C2F-2784F1393D9D}"/>
                </a:ext>
              </a:extLst>
            </p:cNvPr>
            <p:cNvCxnSpPr/>
            <p:nvPr/>
          </p:nvCxnSpPr>
          <p:spPr>
            <a:xfrm flipH="1" flipV="1">
              <a:off x="9189720" y="4814668"/>
              <a:ext cx="1311664" cy="471267"/>
            </a:xfrm>
            <a:prstGeom prst="straightConnector1">
              <a:avLst/>
            </a:prstGeom>
            <a:ln w="1905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1223AB8-43AF-ECF3-2700-04BB9A857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89621" y="1603077"/>
            <a:ext cx="8911579" cy="4648200"/>
            <a:chOff x="689621" y="1603077"/>
            <a:chExt cx="8911579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3870021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Subscriber Service 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stores info about mobile devices for which the HSS’s network is their “home network”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works with MME in device authentication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4473146" y="1890584"/>
              <a:ext cx="5128054" cy="6549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4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89621" y="1603077"/>
            <a:ext cx="9942163" cy="4648200"/>
            <a:chOff x="689621" y="1603077"/>
            <a:chExt cx="9942163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66584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Serving Gateway (S-GW), PDN Gateway (P-GW)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lie on data path from mobile to/from Internet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P-GW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gateway to mobile cellular network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Looks like nay other internet gateway router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provides NAT services </a:t>
              </a:r>
            </a:p>
            <a:p>
              <a:pPr marL="233363" indent="-284163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lang="en-US" sz="2400" dirty="0"/>
                <a:t>other routers: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extensive use of tunneling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marL="233363" indent="-284163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  <a:endCxn id="67" idx="9"/>
            </p:cNvCxnSpPr>
            <p:nvPr/>
          </p:nvCxnSpPr>
          <p:spPr>
            <a:xfrm>
              <a:off x="3954162" y="2310713"/>
              <a:ext cx="6677622" cy="11486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9B3CE9-A4E9-EB44-8130-5EC9D7FA8001}"/>
                </a:ext>
              </a:extLst>
            </p:cNvPr>
            <p:cNvCxnSpPr>
              <a:cxnSpLocks/>
              <a:endCxn id="62" idx="13"/>
            </p:cNvCxnSpPr>
            <p:nvPr/>
          </p:nvCxnSpPr>
          <p:spPr>
            <a:xfrm>
              <a:off x="3958771" y="2311400"/>
              <a:ext cx="4902859" cy="17392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1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14BABA4-57FD-9541-8A50-F49DDBBC2367}"/>
              </a:ext>
            </a:extLst>
          </p:cNvPr>
          <p:cNvGrpSpPr/>
          <p:nvPr/>
        </p:nvGrpSpPr>
        <p:grpSpPr>
          <a:xfrm>
            <a:off x="9181074" y="2063579"/>
            <a:ext cx="1008323" cy="1351004"/>
            <a:chOff x="9181074" y="2063579"/>
            <a:chExt cx="1008323" cy="135100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04151" y="1714290"/>
            <a:ext cx="6908757" cy="4785366"/>
            <a:chOff x="678293" y="1603077"/>
            <a:chExt cx="6908757" cy="4785366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54228" cy="2487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Mobility Management Entity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device authentication (device-to-network, network-to-device) coordinated with mobile home network HSS </a:t>
              </a: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1692876" y="2298357"/>
              <a:ext cx="589417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4">
              <a:extLst>
                <a:ext uri="{FF2B5EF4-FFF2-40B4-BE49-F238E27FC236}">
                  <a16:creationId xmlns:a16="http://schemas.microsoft.com/office/drawing/2014/main" id="{BE8A6396-DFA6-5641-B1D0-36D74803F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93" y="4053834"/>
              <a:ext cx="4931675" cy="2334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device management: </a:t>
              </a:r>
            </a:p>
            <a:p>
              <a:pPr marL="517525" lvl="1" indent="-173038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device handover between cells</a:t>
              </a:r>
            </a:p>
            <a:p>
              <a:pPr marL="517525" lvl="1" indent="-173038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tracking/paging device location</a:t>
              </a:r>
            </a:p>
            <a:p>
              <a:pPr marL="295275" indent="-2349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lang="en-US" sz="2400" dirty="0"/>
                <a:t>path (tunneling) setup from mobile device to P-GW</a:t>
              </a: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49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LTE: data plane control plane separation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A12E2C-FB2A-D94F-B012-F62A1BBA4380}"/>
              </a:ext>
            </a:extLst>
          </p:cNvPr>
          <p:cNvGrpSpPr/>
          <p:nvPr/>
        </p:nvGrpSpPr>
        <p:grpSpPr>
          <a:xfrm>
            <a:off x="885336" y="1421024"/>
            <a:ext cx="6173370" cy="1823890"/>
            <a:chOff x="2454644" y="1594021"/>
            <a:chExt cx="6173370" cy="1823890"/>
          </a:xfrm>
        </p:grpSpPr>
        <p:grpSp>
          <p:nvGrpSpPr>
            <p:cNvPr id="234" name="Group 652">
              <a:extLst>
                <a:ext uri="{FF2B5EF4-FFF2-40B4-BE49-F238E27FC236}">
                  <a16:creationId xmlns:a16="http://schemas.microsoft.com/office/drawing/2014/main" id="{B99BFC49-9641-384A-81F3-F0BAE889F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644" y="2342419"/>
              <a:ext cx="733407" cy="660273"/>
              <a:chOff x="2751" y="1851"/>
              <a:chExt cx="462" cy="478"/>
            </a:xfrm>
          </p:grpSpPr>
          <p:pic>
            <p:nvPicPr>
              <p:cNvPr id="235" name="Picture 653" descr="iphone_stylized_small">
                <a:extLst>
                  <a:ext uri="{FF2B5EF4-FFF2-40B4-BE49-F238E27FC236}">
                    <a16:creationId xmlns:a16="http://schemas.microsoft.com/office/drawing/2014/main" id="{7F92004C-CA90-E441-9D28-0A87A08691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654" descr="antenna_radiation_stylized">
                <a:extLst>
                  <a:ext uri="{FF2B5EF4-FFF2-40B4-BE49-F238E27FC236}">
                    <a16:creationId xmlns:a16="http://schemas.microsoft.com/office/drawing/2014/main" id="{FCE2E1DC-AAE8-CB49-93A7-22F433DEF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C4C8B2-ABA5-8C46-AB8C-9BF875492CDC}"/>
                </a:ext>
              </a:extLst>
            </p:cNvPr>
            <p:cNvGrpSpPr/>
            <p:nvPr/>
          </p:nvGrpSpPr>
          <p:grpSpPr>
            <a:xfrm>
              <a:off x="3449031" y="1773131"/>
              <a:ext cx="790834" cy="1208131"/>
              <a:chOff x="5970432" y="1600694"/>
              <a:chExt cx="888604" cy="1226172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32D36E4E-82E9-864A-9B50-4996C885F969}"/>
                  </a:ext>
                </a:extLst>
              </p:cNvPr>
              <p:cNvGrpSpPr/>
              <p:nvPr/>
            </p:nvGrpSpPr>
            <p:grpSpPr>
              <a:xfrm>
                <a:off x="5970432" y="160069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241" name="Group 817">
                  <a:extLst>
                    <a:ext uri="{FF2B5EF4-FFF2-40B4-BE49-F238E27FC236}">
                      <a16:creationId xmlns:a16="http://schemas.microsoft.com/office/drawing/2014/main" id="{EEE71BA9-8B71-184E-BBD0-2DBDEF018A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6205" y="1279015"/>
                  <a:ext cx="466245" cy="420795"/>
                  <a:chOff x="2920" y="1424"/>
                  <a:chExt cx="326" cy="310"/>
                </a:xfrm>
              </p:grpSpPr>
              <p:sp>
                <p:nvSpPr>
                  <p:cNvPr id="258" name="Oval 818">
                    <a:extLst>
                      <a:ext uri="{FF2B5EF4-FFF2-40B4-BE49-F238E27FC236}">
                        <a16:creationId xmlns:a16="http://schemas.microsoft.com/office/drawing/2014/main" id="{926FCB7B-99F2-8E4B-AF8D-FFB73F63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259" name="Group 819">
                    <a:extLst>
                      <a:ext uri="{FF2B5EF4-FFF2-40B4-BE49-F238E27FC236}">
                        <a16:creationId xmlns:a16="http://schemas.microsoft.com/office/drawing/2014/main" id="{FD6B8C6A-1F2E-1341-B034-49E6A54953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261" name="Oval 820">
                      <a:extLst>
                        <a:ext uri="{FF2B5EF4-FFF2-40B4-BE49-F238E27FC236}">
                          <a16:creationId xmlns:a16="http://schemas.microsoft.com/office/drawing/2014/main" id="{30246DC9-1390-374A-BA8A-E7146CEEFC4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2" name="Oval 821">
                      <a:extLst>
                        <a:ext uri="{FF2B5EF4-FFF2-40B4-BE49-F238E27FC236}">
                          <a16:creationId xmlns:a16="http://schemas.microsoft.com/office/drawing/2014/main" id="{82DA0CB5-5AD3-AB49-A4BC-E35C331706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3" name="Oval 822">
                      <a:extLst>
                        <a:ext uri="{FF2B5EF4-FFF2-40B4-BE49-F238E27FC236}">
                          <a16:creationId xmlns:a16="http://schemas.microsoft.com/office/drawing/2014/main" id="{8DBCA994-2195-5242-9618-D80B1CF41E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4" name="Oval 823">
                      <a:extLst>
                        <a:ext uri="{FF2B5EF4-FFF2-40B4-BE49-F238E27FC236}">
                          <a16:creationId xmlns:a16="http://schemas.microsoft.com/office/drawing/2014/main" id="{1DEB8BF3-1E3C-A842-9B1A-6CFCF04823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5" name="Freeform 824">
                      <a:extLst>
                        <a:ext uri="{FF2B5EF4-FFF2-40B4-BE49-F238E27FC236}">
                          <a16:creationId xmlns:a16="http://schemas.microsoft.com/office/drawing/2014/main" id="{0D934CE6-3D13-3447-BFE1-52BAE0449E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 cmpd="sng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42" name="Group 398">
                  <a:extLst>
                    <a:ext uri="{FF2B5EF4-FFF2-40B4-BE49-F238E27FC236}">
                      <a16:creationId xmlns:a16="http://schemas.microsoft.com/office/drawing/2014/main" id="{69D5C73A-7CA2-4F4D-B5D9-E0B0DE843B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243" name="Line 270">
                    <a:extLst>
                      <a:ext uri="{FF2B5EF4-FFF2-40B4-BE49-F238E27FC236}">
                        <a16:creationId xmlns:a16="http://schemas.microsoft.com/office/drawing/2014/main" id="{23009026-EC81-D24D-8DE9-8AB83EBBA2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4" name="Line 271">
                    <a:extLst>
                      <a:ext uri="{FF2B5EF4-FFF2-40B4-BE49-F238E27FC236}">
                        <a16:creationId xmlns:a16="http://schemas.microsoft.com/office/drawing/2014/main" id="{C06C450B-9BD9-0548-906C-8A9AAF23AB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5" name="Line 272">
                    <a:extLst>
                      <a:ext uri="{FF2B5EF4-FFF2-40B4-BE49-F238E27FC236}">
                        <a16:creationId xmlns:a16="http://schemas.microsoft.com/office/drawing/2014/main" id="{491692C4-E5B1-1246-8C28-7E9AC07B82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6" name="Line 273">
                    <a:extLst>
                      <a:ext uri="{FF2B5EF4-FFF2-40B4-BE49-F238E27FC236}">
                        <a16:creationId xmlns:a16="http://schemas.microsoft.com/office/drawing/2014/main" id="{76C26014-3FCA-E243-8A65-CC330339DD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7" name="Line 274">
                    <a:extLst>
                      <a:ext uri="{FF2B5EF4-FFF2-40B4-BE49-F238E27FC236}">
                        <a16:creationId xmlns:a16="http://schemas.microsoft.com/office/drawing/2014/main" id="{433D88E3-D1F5-FE42-80FC-6D4298050A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8" name="Line 275">
                    <a:extLst>
                      <a:ext uri="{FF2B5EF4-FFF2-40B4-BE49-F238E27FC236}">
                        <a16:creationId xmlns:a16="http://schemas.microsoft.com/office/drawing/2014/main" id="{B5AFEEE6-EF80-6942-B97F-B0ED2FFB58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9" name="Line 276">
                    <a:extLst>
                      <a:ext uri="{FF2B5EF4-FFF2-40B4-BE49-F238E27FC236}">
                        <a16:creationId xmlns:a16="http://schemas.microsoft.com/office/drawing/2014/main" id="{97372431-FCB1-2044-977B-14FDCBD48F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0" name="Line 277">
                    <a:extLst>
                      <a:ext uri="{FF2B5EF4-FFF2-40B4-BE49-F238E27FC236}">
                        <a16:creationId xmlns:a16="http://schemas.microsoft.com/office/drawing/2014/main" id="{DBFEB6EF-6E0D-AF49-8789-D6255526F9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1" name="Line 278">
                    <a:extLst>
                      <a:ext uri="{FF2B5EF4-FFF2-40B4-BE49-F238E27FC236}">
                        <a16:creationId xmlns:a16="http://schemas.microsoft.com/office/drawing/2014/main" id="{A458B4CF-A2B5-B242-B489-53C22DA43B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2" name="Line 279">
                    <a:extLst>
                      <a:ext uri="{FF2B5EF4-FFF2-40B4-BE49-F238E27FC236}">
                        <a16:creationId xmlns:a16="http://schemas.microsoft.com/office/drawing/2014/main" id="{DF168412-1130-8948-AE3D-0633AA8D53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3" name="Line 280">
                    <a:extLst>
                      <a:ext uri="{FF2B5EF4-FFF2-40B4-BE49-F238E27FC236}">
                        <a16:creationId xmlns:a16="http://schemas.microsoft.com/office/drawing/2014/main" id="{70BEE8E7-D4A2-4B40-BB7B-B2698E962E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4" name="Line 281">
                    <a:extLst>
                      <a:ext uri="{FF2B5EF4-FFF2-40B4-BE49-F238E27FC236}">
                        <a16:creationId xmlns:a16="http://schemas.microsoft.com/office/drawing/2014/main" id="{F69A3BE6-9E36-214C-A965-A2B4960D95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5" name="Line 282">
                    <a:extLst>
                      <a:ext uri="{FF2B5EF4-FFF2-40B4-BE49-F238E27FC236}">
                        <a16:creationId xmlns:a16="http://schemas.microsoft.com/office/drawing/2014/main" id="{A4ADB621-2EFE-A040-8980-F1CA75B124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6" name="Line 283">
                    <a:extLst>
                      <a:ext uri="{FF2B5EF4-FFF2-40B4-BE49-F238E27FC236}">
                        <a16:creationId xmlns:a16="http://schemas.microsoft.com/office/drawing/2014/main" id="{9860F8AD-EF12-BA4E-9697-F92983DBA4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7" name="Line 284">
                    <a:extLst>
                      <a:ext uri="{FF2B5EF4-FFF2-40B4-BE49-F238E27FC236}">
                        <a16:creationId xmlns:a16="http://schemas.microsoft.com/office/drawing/2014/main" id="{5EB666D9-F403-9345-A040-449E57FFD4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A9D13309-B79C-8144-B5AF-4F04509E7601}"/>
                  </a:ext>
                </a:extLst>
              </p:cNvPr>
              <p:cNvGrpSpPr/>
              <p:nvPr/>
            </p:nvGrpSpPr>
            <p:grpSpPr>
              <a:xfrm>
                <a:off x="6091888" y="240956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DF182BDE-0954-5648-8333-DDF519E1B490}"/>
                    </a:ext>
                  </a:extLst>
                </p:cNvPr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288" name="Freeform 287">
                    <a:extLst>
                      <a:ext uri="{FF2B5EF4-FFF2-40B4-BE49-F238E27FC236}">
                        <a16:creationId xmlns:a16="http://schemas.microsoft.com/office/drawing/2014/main" id="{58FA0610-362E-FB4D-9161-855FB1E665F0}"/>
                      </a:ext>
                    </a:extLst>
                  </p:cNvPr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7E1AD5C2-E159-6641-86D5-9D0BF62B7DA1}"/>
                      </a:ext>
                    </a:extLst>
                  </p:cNvPr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82612928-16C8-7544-BC44-0CCCF56508BE}"/>
                    </a:ext>
                  </a:extLst>
                </p:cNvPr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0A383EF7-C254-AD49-B063-60007086E103}"/>
                      </a:ext>
                    </a:extLst>
                  </p:cNvPr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6" name="Parallelogram 285">
                      <a:extLst>
                        <a:ext uri="{FF2B5EF4-FFF2-40B4-BE49-F238E27FC236}">
                          <a16:creationId xmlns:a16="http://schemas.microsoft.com/office/drawing/2014/main" id="{1DA1FF26-98DE-6246-BC39-7551BBEC8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Parallelogram 286">
                      <a:extLst>
                        <a:ext uri="{FF2B5EF4-FFF2-40B4-BE49-F238E27FC236}">
                          <a16:creationId xmlns:a16="http://schemas.microsoft.com/office/drawing/2014/main" id="{B4A04209-CBD3-5749-8FAD-FD8778E3D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F0EDCDCC-7D4F-4B48-AE88-E4E0A9CF123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4" name="Parallelogram 283">
                      <a:extLst>
                        <a:ext uri="{FF2B5EF4-FFF2-40B4-BE49-F238E27FC236}">
                          <a16:creationId xmlns:a16="http://schemas.microsoft.com/office/drawing/2014/main" id="{DD50D33C-BB38-334A-A3CA-3340F4C78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5" name="Parallelogram 284">
                      <a:extLst>
                        <a:ext uri="{FF2B5EF4-FFF2-40B4-BE49-F238E27FC236}">
                          <a16:creationId xmlns:a16="http://schemas.microsoft.com/office/drawing/2014/main" id="{943C407D-319E-8B47-B564-C5F27B5D4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1" name="Parallelogram 270">
                    <a:extLst>
                      <a:ext uri="{FF2B5EF4-FFF2-40B4-BE49-F238E27FC236}">
                        <a16:creationId xmlns:a16="http://schemas.microsoft.com/office/drawing/2014/main" id="{5E925B9A-0902-6144-89D3-35D70634767E}"/>
                      </a:ext>
                    </a:extLst>
                  </p:cNvPr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Parallelogram 271">
                    <a:extLst>
                      <a:ext uri="{FF2B5EF4-FFF2-40B4-BE49-F238E27FC236}">
                        <a16:creationId xmlns:a16="http://schemas.microsoft.com/office/drawing/2014/main" id="{C6AEC57F-375E-5448-8C91-D81760DD5ECD}"/>
                      </a:ext>
                    </a:extLst>
                  </p:cNvPr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3" name="Parallelogram 272">
                    <a:extLst>
                      <a:ext uri="{FF2B5EF4-FFF2-40B4-BE49-F238E27FC236}">
                        <a16:creationId xmlns:a16="http://schemas.microsoft.com/office/drawing/2014/main" id="{96D28D6E-1686-5848-B833-824EF6653EBA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4" name="Parallelogram 273">
                    <a:extLst>
                      <a:ext uri="{FF2B5EF4-FFF2-40B4-BE49-F238E27FC236}">
                        <a16:creationId xmlns:a16="http://schemas.microsoft.com/office/drawing/2014/main" id="{9E847BB9-19A2-4642-849A-339E7F557899}"/>
                      </a:ext>
                    </a:extLst>
                  </p:cNvPr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Parallelogram 274">
                    <a:extLst>
                      <a:ext uri="{FF2B5EF4-FFF2-40B4-BE49-F238E27FC236}">
                        <a16:creationId xmlns:a16="http://schemas.microsoft.com/office/drawing/2014/main" id="{C32DC311-DA78-FD4D-BC8B-89CAE5C21E8C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Parallelogram 275">
                    <a:extLst>
                      <a:ext uri="{FF2B5EF4-FFF2-40B4-BE49-F238E27FC236}">
                        <a16:creationId xmlns:a16="http://schemas.microsoft.com/office/drawing/2014/main" id="{9A561A8B-0450-FA49-9675-013F799AB2FE}"/>
                      </a:ext>
                    </a:extLst>
                  </p:cNvPr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DF129F85-328F-8549-810F-16A84CBC51D7}"/>
                      </a:ext>
                    </a:extLst>
                  </p:cNvPr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280" name="Parallelogram 279">
                      <a:extLst>
                        <a:ext uri="{FF2B5EF4-FFF2-40B4-BE49-F238E27FC236}">
                          <a16:creationId xmlns:a16="http://schemas.microsoft.com/office/drawing/2014/main" id="{FFC64F27-2D94-BA4D-BFB2-DC711E66B8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1" name="Parallelogram 280">
                      <a:extLst>
                        <a:ext uri="{FF2B5EF4-FFF2-40B4-BE49-F238E27FC236}">
                          <a16:creationId xmlns:a16="http://schemas.microsoft.com/office/drawing/2014/main" id="{EBACF8BA-446E-2144-BC78-5338C4447CBC}"/>
                        </a:ext>
                      </a:extLst>
                    </p:cNvPr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2" name="Parallelogram 281">
                      <a:extLst>
                        <a:ext uri="{FF2B5EF4-FFF2-40B4-BE49-F238E27FC236}">
                          <a16:creationId xmlns:a16="http://schemas.microsoft.com/office/drawing/2014/main" id="{8B17CA78-3F62-E644-9266-3F7C3FB7D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Parallelogram 282">
                      <a:extLst>
                        <a:ext uri="{FF2B5EF4-FFF2-40B4-BE49-F238E27FC236}">
                          <a16:creationId xmlns:a16="http://schemas.microsoft.com/office/drawing/2014/main" id="{FA99D0C6-09B4-D64C-880E-872B73BBD2FE}"/>
                        </a:ext>
                      </a:extLst>
                    </p:cNvPr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8" name="Parallelogram 277">
                    <a:extLst>
                      <a:ext uri="{FF2B5EF4-FFF2-40B4-BE49-F238E27FC236}">
                        <a16:creationId xmlns:a16="http://schemas.microsoft.com/office/drawing/2014/main" id="{708506E0-B477-924F-9117-70C55E2BB306}"/>
                      </a:ext>
                    </a:extLst>
                  </p:cNvPr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Parallelogram 278">
                    <a:extLst>
                      <a:ext uri="{FF2B5EF4-FFF2-40B4-BE49-F238E27FC236}">
                        <a16:creationId xmlns:a16="http://schemas.microsoft.com/office/drawing/2014/main" id="{3BA2D3A0-7D85-3343-9AB0-B5DFEEAB21A3}"/>
                      </a:ext>
                    </a:extLst>
                  </p:cNvPr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340" name="Picture 33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700EA2B-7A7E-4B40-ABDA-31DD92E8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9269" y="2306483"/>
              <a:ext cx="518980" cy="968057"/>
            </a:xfrm>
            <a:prstGeom prst="rect">
              <a:avLst/>
            </a:prstGeom>
          </p:spPr>
        </p:pic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8F58547-C187-D54F-B56C-5FD8A9AD9EB6}"/>
                </a:ext>
              </a:extLst>
            </p:cNvPr>
            <p:cNvGrpSpPr/>
            <p:nvPr/>
          </p:nvGrpSpPr>
          <p:grpSpPr>
            <a:xfrm>
              <a:off x="6672649" y="1594021"/>
              <a:ext cx="847689" cy="1079156"/>
              <a:chOff x="9181074" y="2063579"/>
              <a:chExt cx="1008323" cy="1351004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FE604934-A4D4-0D4E-835D-16C193224212}"/>
                  </a:ext>
                </a:extLst>
              </p:cNvPr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36EF58A-80C3-574B-A972-CD53E2A91272}"/>
                    </a:ext>
                  </a:extLst>
                </p:cNvPr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B63EA951-18C5-1F41-8C40-8CDAE44BC94D}"/>
                    </a:ext>
                  </a:extLst>
                </p:cNvPr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CCB38905-D363-1149-B0B6-C3564F944656}"/>
                    </a:ext>
                  </a:extLst>
                </p:cNvPr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7E8C0CC4-5C7B-5545-89EC-F332A28273A1}"/>
                    </a:ext>
                  </a:extLst>
                </p:cNvPr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343" name="Can 342">
                <a:extLst>
                  <a:ext uri="{FF2B5EF4-FFF2-40B4-BE49-F238E27FC236}">
                    <a16:creationId xmlns:a16="http://schemas.microsoft.com/office/drawing/2014/main" id="{7500AEC0-059C-D34C-AFE2-3C88CA3D2BDD}"/>
                  </a:ext>
                </a:extLst>
              </p:cNvPr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4" name="Picture 34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215C5EB-709B-0846-BAA0-1EF9845F0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AA64E038-DBA8-4F44-882B-280709497D90}"/>
                </a:ext>
              </a:extLst>
            </p:cNvPr>
            <p:cNvGrpSpPr/>
            <p:nvPr/>
          </p:nvGrpSpPr>
          <p:grpSpPr>
            <a:xfrm>
              <a:off x="7933038" y="2656701"/>
              <a:ext cx="694976" cy="460529"/>
              <a:chOff x="7493876" y="2774731"/>
              <a:chExt cx="1481958" cy="894622"/>
            </a:xfrm>
          </p:grpSpPr>
          <p:sp>
            <p:nvSpPr>
              <p:cNvPr id="350" name="Freeform 349">
                <a:extLst>
                  <a:ext uri="{FF2B5EF4-FFF2-40B4-BE49-F238E27FC236}">
                    <a16:creationId xmlns:a16="http://schemas.microsoft.com/office/drawing/2014/main" id="{4FB7DB4B-04AA-D740-A5A7-A8718EE29F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D7FCFCBF-65E2-CF48-8D85-37B6EA9C0A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2901429-4BDA-8A43-BF92-B67FEEB1868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15B17CBF-8584-7046-936B-A93EFB76D9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37A5CA1F-7E1B-FC41-B6F2-C2BCE49E7E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25112FFB-DFA6-FB41-AFEC-E249E780947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4B744B63-EEC9-9345-A824-AA58D962961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D18BB331-CCD3-514D-9733-17F871519D82}"/>
                </a:ext>
              </a:extLst>
            </p:cNvPr>
            <p:cNvGrpSpPr/>
            <p:nvPr/>
          </p:nvGrpSpPr>
          <p:grpSpPr>
            <a:xfrm>
              <a:off x="6182498" y="2957382"/>
              <a:ext cx="694976" cy="460529"/>
              <a:chOff x="7493876" y="2774731"/>
              <a:chExt cx="1481958" cy="894622"/>
            </a:xfrm>
          </p:grpSpPr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D58A78B4-56AB-4A45-87FB-42D98DA430E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53684EB3-1DC1-8B4F-836A-C81E8A35E0C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5E765882-EE9B-5B4D-9D10-5A2466E1EB4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CC5B3B84-C8C1-954E-A09D-E4D48374CC7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89F81B5B-FB5E-8049-A2C3-1BFF2B0861E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547A9FB8-BE1A-D34C-8816-D276A46A692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4FBA7C3B-E311-ED46-8FAD-40AD23975B5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24" name="TextBox 423">
            <a:extLst>
              <a:ext uri="{FF2B5EF4-FFF2-40B4-BE49-F238E27FC236}">
                <a16:creationId xmlns:a16="http://schemas.microsoft.com/office/drawing/2014/main" id="{AAA8F82F-654F-9942-AD50-2930B192FCDE}"/>
              </a:ext>
            </a:extLst>
          </p:cNvPr>
          <p:cNvSpPr txBox="1"/>
          <p:nvPr/>
        </p:nvSpPr>
        <p:spPr>
          <a:xfrm>
            <a:off x="7543800" y="1840657"/>
            <a:ext cx="422608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</a:rPr>
              <a:t>control plane</a:t>
            </a:r>
          </a:p>
          <a:p>
            <a:pPr marL="342900" indent="-282575">
              <a:lnSpc>
                <a:spcPct val="90000"/>
              </a:lnSpc>
              <a:spcBef>
                <a:spcPts val="600"/>
              </a:spcBef>
              <a:buClr>
                <a:srgbClr val="011199"/>
              </a:buClr>
              <a:buFont typeface="Wingdings" pitchFamily="2" charset="2"/>
              <a:buChar char="§"/>
            </a:pPr>
            <a:r>
              <a:rPr lang="en-US" sz="2400" dirty="0">
                <a:latin typeface="Calibri"/>
              </a:rPr>
              <a:t>new protocols for mobility management , security, authentication (later)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31212A2B-23C0-3944-98F0-030BFBD6C984}"/>
              </a:ext>
            </a:extLst>
          </p:cNvPr>
          <p:cNvSpPr txBox="1"/>
          <p:nvPr/>
        </p:nvSpPr>
        <p:spPr>
          <a:xfrm>
            <a:off x="3682982" y="3057124"/>
            <a:ext cx="73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MME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25024057-147E-964F-A9CA-EC03802C4D83}"/>
              </a:ext>
            </a:extLst>
          </p:cNvPr>
          <p:cNvSpPr txBox="1"/>
          <p:nvPr/>
        </p:nvSpPr>
        <p:spPr>
          <a:xfrm>
            <a:off x="5830536" y="1789672"/>
            <a:ext cx="59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HSS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EEDFB5-38A5-7C45-8543-184158D481FE}"/>
              </a:ext>
            </a:extLst>
          </p:cNvPr>
          <p:cNvSpPr txBox="1"/>
          <p:nvPr/>
        </p:nvSpPr>
        <p:spPr>
          <a:xfrm>
            <a:off x="1762504" y="2796042"/>
            <a:ext cx="129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66EB9510-50A9-6C4A-87A2-FB408C44422A}"/>
              </a:ext>
            </a:extLst>
          </p:cNvPr>
          <p:cNvCxnSpPr>
            <a:cxnSpLocks/>
          </p:cNvCxnSpPr>
          <p:nvPr/>
        </p:nvCxnSpPr>
        <p:spPr>
          <a:xfrm>
            <a:off x="2696586" y="2647068"/>
            <a:ext cx="880334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19CC063-2975-3846-8E8C-2FDC3A89D86F}"/>
              </a:ext>
            </a:extLst>
          </p:cNvPr>
          <p:cNvCxnSpPr>
            <a:cxnSpLocks/>
          </p:cNvCxnSpPr>
          <p:nvPr/>
        </p:nvCxnSpPr>
        <p:spPr>
          <a:xfrm flipV="1">
            <a:off x="4165764" y="2167613"/>
            <a:ext cx="1238886" cy="3672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60FC927A-2748-E345-89A9-FEE0D2E2C8C2}"/>
              </a:ext>
            </a:extLst>
          </p:cNvPr>
          <p:cNvCxnSpPr>
            <a:cxnSpLocks/>
          </p:cNvCxnSpPr>
          <p:nvPr/>
        </p:nvCxnSpPr>
        <p:spPr>
          <a:xfrm>
            <a:off x="4165763" y="2721340"/>
            <a:ext cx="2078521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74497FB2-E245-A640-B392-F3F227CC5F23}"/>
              </a:ext>
            </a:extLst>
          </p:cNvPr>
          <p:cNvCxnSpPr>
            <a:cxnSpLocks/>
          </p:cNvCxnSpPr>
          <p:nvPr/>
        </p:nvCxnSpPr>
        <p:spPr>
          <a:xfrm>
            <a:off x="4165764" y="2883956"/>
            <a:ext cx="400245" cy="166982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TextBox 438">
            <a:extLst>
              <a:ext uri="{FF2B5EF4-FFF2-40B4-BE49-F238E27FC236}">
                <a16:creationId xmlns:a16="http://schemas.microsoft.com/office/drawing/2014/main" id="{68267CB8-7442-D047-8C33-1165AC1CDB79}"/>
              </a:ext>
            </a:extLst>
          </p:cNvPr>
          <p:cNvSpPr txBox="1"/>
          <p:nvPr/>
        </p:nvSpPr>
        <p:spPr>
          <a:xfrm>
            <a:off x="6398310" y="2947087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818DAA1A-D5C9-AB4A-A207-AE50A61A4AAD}"/>
              </a:ext>
            </a:extLst>
          </p:cNvPr>
          <p:cNvCxnSpPr>
            <a:cxnSpLocks/>
          </p:cNvCxnSpPr>
          <p:nvPr/>
        </p:nvCxnSpPr>
        <p:spPr>
          <a:xfrm>
            <a:off x="1432006" y="2643142"/>
            <a:ext cx="530281" cy="54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E9DA9BC-5996-3848-902A-F1093218E243}"/>
              </a:ext>
            </a:extLst>
          </p:cNvPr>
          <p:cNvGrpSpPr/>
          <p:nvPr/>
        </p:nvGrpSpPr>
        <p:grpSpPr>
          <a:xfrm>
            <a:off x="914169" y="3271659"/>
            <a:ext cx="10855713" cy="2092904"/>
            <a:chOff x="914169" y="3271659"/>
            <a:chExt cx="10855713" cy="2092904"/>
          </a:xfrm>
        </p:grpSpPr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757CF7FE-0685-8F41-9D7B-D5B885C0136B}"/>
                </a:ext>
              </a:extLst>
            </p:cNvPr>
            <p:cNvSpPr txBox="1"/>
            <p:nvPr/>
          </p:nvSpPr>
          <p:spPr>
            <a:xfrm>
              <a:off x="4671279" y="3271659"/>
              <a:ext cx="753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S-GW</a:t>
              </a:r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5834B25C-78BB-0D43-A2B0-7950BD0F242D}"/>
                </a:ext>
              </a:extLst>
            </p:cNvPr>
            <p:cNvGrpSpPr/>
            <p:nvPr/>
          </p:nvGrpSpPr>
          <p:grpSpPr>
            <a:xfrm>
              <a:off x="2793288" y="4511982"/>
              <a:ext cx="4433068" cy="574881"/>
              <a:chOff x="5366964" y="5459934"/>
              <a:chExt cx="4476119" cy="574881"/>
            </a:xfrm>
          </p:grpSpPr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14BE4348-A8EF-074B-A9F5-5DCA38BC7661}"/>
                  </a:ext>
                </a:extLst>
              </p:cNvPr>
              <p:cNvSpPr/>
              <p:nvPr/>
            </p:nvSpPr>
            <p:spPr>
              <a:xfrm>
                <a:off x="5366964" y="5459934"/>
                <a:ext cx="4476119" cy="574881"/>
              </a:xfrm>
              <a:custGeom>
                <a:avLst/>
                <a:gdLst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" fmla="*/ 416148 w 1472780"/>
                  <a:gd name="connsiteY0" fmla="*/ 41300 h 846656"/>
                  <a:gd name="connsiteX1" fmla="*/ 61642 w 1472780"/>
                  <a:gd name="connsiteY1" fmla="*/ 92926 h 846656"/>
                  <a:gd name="connsiteX2" fmla="*/ 6574 w 1472780"/>
                  <a:gd name="connsiteY2" fmla="*/ 344169 h 846656"/>
                  <a:gd name="connsiteX3" fmla="*/ 44433 w 1472780"/>
                  <a:gd name="connsiteY3" fmla="*/ 726197 h 846656"/>
                  <a:gd name="connsiteX4" fmla="*/ 326661 w 1472780"/>
                  <a:gd name="connsiteY4" fmla="*/ 846656 h 846656"/>
                  <a:gd name="connsiteX5" fmla="*/ 956510 w 1472780"/>
                  <a:gd name="connsiteY5" fmla="*/ 777822 h 846656"/>
                  <a:gd name="connsiteX6" fmla="*/ 1472780 w 1472780"/>
                  <a:gd name="connsiteY6" fmla="*/ 757172 h 846656"/>
                  <a:gd name="connsiteX7" fmla="*/ 1472780 w 1472780"/>
                  <a:gd name="connsiteY7" fmla="*/ 357936 h 846656"/>
                  <a:gd name="connsiteX8" fmla="*/ 1293806 w 1472780"/>
                  <a:gd name="connsiteY8" fmla="*/ 0 h 846656"/>
                  <a:gd name="connsiteX9" fmla="*/ 725910 w 1472780"/>
                  <a:gd name="connsiteY9" fmla="*/ 55067 h 846656"/>
                  <a:gd name="connsiteX10" fmla="*/ 416148 w 1472780"/>
                  <a:gd name="connsiteY10" fmla="*/ 41300 h 846656"/>
                  <a:gd name="connsiteX0" fmla="*/ 416148 w 1472780"/>
                  <a:gd name="connsiteY0" fmla="*/ 41300 h 846656"/>
                  <a:gd name="connsiteX1" fmla="*/ 61642 w 1472780"/>
                  <a:gd name="connsiteY1" fmla="*/ 92926 h 846656"/>
                  <a:gd name="connsiteX2" fmla="*/ 6574 w 1472780"/>
                  <a:gd name="connsiteY2" fmla="*/ 344169 h 846656"/>
                  <a:gd name="connsiteX3" fmla="*/ 44433 w 1472780"/>
                  <a:gd name="connsiteY3" fmla="*/ 726197 h 846656"/>
                  <a:gd name="connsiteX4" fmla="*/ 326661 w 1472780"/>
                  <a:gd name="connsiteY4" fmla="*/ 846656 h 846656"/>
                  <a:gd name="connsiteX5" fmla="*/ 956510 w 1472780"/>
                  <a:gd name="connsiteY5" fmla="*/ 777822 h 846656"/>
                  <a:gd name="connsiteX6" fmla="*/ 1472780 w 1472780"/>
                  <a:gd name="connsiteY6" fmla="*/ 757172 h 846656"/>
                  <a:gd name="connsiteX7" fmla="*/ 1472780 w 1472780"/>
                  <a:gd name="connsiteY7" fmla="*/ 357936 h 846656"/>
                  <a:gd name="connsiteX8" fmla="*/ 1293806 w 1472780"/>
                  <a:gd name="connsiteY8" fmla="*/ 0 h 846656"/>
                  <a:gd name="connsiteX9" fmla="*/ 725910 w 1472780"/>
                  <a:gd name="connsiteY9" fmla="*/ 55067 h 846656"/>
                  <a:gd name="connsiteX10" fmla="*/ 416148 w 1472780"/>
                  <a:gd name="connsiteY10" fmla="*/ 41300 h 846656"/>
                  <a:gd name="connsiteX0" fmla="*/ 416148 w 1518548"/>
                  <a:gd name="connsiteY0" fmla="*/ 41300 h 846656"/>
                  <a:gd name="connsiteX1" fmla="*/ 61642 w 1518548"/>
                  <a:gd name="connsiteY1" fmla="*/ 92926 h 846656"/>
                  <a:gd name="connsiteX2" fmla="*/ 6574 w 1518548"/>
                  <a:gd name="connsiteY2" fmla="*/ 344169 h 846656"/>
                  <a:gd name="connsiteX3" fmla="*/ 44433 w 1518548"/>
                  <a:gd name="connsiteY3" fmla="*/ 726197 h 846656"/>
                  <a:gd name="connsiteX4" fmla="*/ 326661 w 1518548"/>
                  <a:gd name="connsiteY4" fmla="*/ 846656 h 846656"/>
                  <a:gd name="connsiteX5" fmla="*/ 956510 w 1518548"/>
                  <a:gd name="connsiteY5" fmla="*/ 777822 h 846656"/>
                  <a:gd name="connsiteX6" fmla="*/ 1472780 w 1518548"/>
                  <a:gd name="connsiteY6" fmla="*/ 757172 h 846656"/>
                  <a:gd name="connsiteX7" fmla="*/ 1472780 w 1518548"/>
                  <a:gd name="connsiteY7" fmla="*/ 357936 h 846656"/>
                  <a:gd name="connsiteX8" fmla="*/ 1293806 w 1518548"/>
                  <a:gd name="connsiteY8" fmla="*/ 0 h 846656"/>
                  <a:gd name="connsiteX9" fmla="*/ 725910 w 1518548"/>
                  <a:gd name="connsiteY9" fmla="*/ 55067 h 846656"/>
                  <a:gd name="connsiteX10" fmla="*/ 416148 w 1518548"/>
                  <a:gd name="connsiteY10" fmla="*/ 41300 h 846656"/>
                  <a:gd name="connsiteX0" fmla="*/ 416148 w 1518548"/>
                  <a:gd name="connsiteY0" fmla="*/ 84063 h 889419"/>
                  <a:gd name="connsiteX1" fmla="*/ 61642 w 1518548"/>
                  <a:gd name="connsiteY1" fmla="*/ 135689 h 889419"/>
                  <a:gd name="connsiteX2" fmla="*/ 6574 w 1518548"/>
                  <a:gd name="connsiteY2" fmla="*/ 386932 h 889419"/>
                  <a:gd name="connsiteX3" fmla="*/ 44433 w 1518548"/>
                  <a:gd name="connsiteY3" fmla="*/ 768960 h 889419"/>
                  <a:gd name="connsiteX4" fmla="*/ 326661 w 1518548"/>
                  <a:gd name="connsiteY4" fmla="*/ 889419 h 889419"/>
                  <a:gd name="connsiteX5" fmla="*/ 956510 w 1518548"/>
                  <a:gd name="connsiteY5" fmla="*/ 820585 h 889419"/>
                  <a:gd name="connsiteX6" fmla="*/ 1472780 w 1518548"/>
                  <a:gd name="connsiteY6" fmla="*/ 799935 h 889419"/>
                  <a:gd name="connsiteX7" fmla="*/ 1472780 w 1518548"/>
                  <a:gd name="connsiteY7" fmla="*/ 400699 h 889419"/>
                  <a:gd name="connsiteX8" fmla="*/ 1293806 w 1518548"/>
                  <a:gd name="connsiteY8" fmla="*/ 42763 h 889419"/>
                  <a:gd name="connsiteX9" fmla="*/ 725910 w 1518548"/>
                  <a:gd name="connsiteY9" fmla="*/ 97830 h 889419"/>
                  <a:gd name="connsiteX10" fmla="*/ 416148 w 1518548"/>
                  <a:gd name="connsiteY10" fmla="*/ 84063 h 889419"/>
                  <a:gd name="connsiteX0" fmla="*/ 416148 w 1518548"/>
                  <a:gd name="connsiteY0" fmla="*/ 52053 h 857409"/>
                  <a:gd name="connsiteX1" fmla="*/ 61642 w 1518548"/>
                  <a:gd name="connsiteY1" fmla="*/ 103679 h 857409"/>
                  <a:gd name="connsiteX2" fmla="*/ 6574 w 1518548"/>
                  <a:gd name="connsiteY2" fmla="*/ 354922 h 857409"/>
                  <a:gd name="connsiteX3" fmla="*/ 44433 w 1518548"/>
                  <a:gd name="connsiteY3" fmla="*/ 736950 h 857409"/>
                  <a:gd name="connsiteX4" fmla="*/ 326661 w 1518548"/>
                  <a:gd name="connsiteY4" fmla="*/ 857409 h 857409"/>
                  <a:gd name="connsiteX5" fmla="*/ 956510 w 1518548"/>
                  <a:gd name="connsiteY5" fmla="*/ 788575 h 857409"/>
                  <a:gd name="connsiteX6" fmla="*/ 1472780 w 1518548"/>
                  <a:gd name="connsiteY6" fmla="*/ 767925 h 857409"/>
                  <a:gd name="connsiteX7" fmla="*/ 1472780 w 1518548"/>
                  <a:gd name="connsiteY7" fmla="*/ 368689 h 857409"/>
                  <a:gd name="connsiteX8" fmla="*/ 1293806 w 1518548"/>
                  <a:gd name="connsiteY8" fmla="*/ 10753 h 857409"/>
                  <a:gd name="connsiteX9" fmla="*/ 928976 w 1518548"/>
                  <a:gd name="connsiteY9" fmla="*/ 89911 h 857409"/>
                  <a:gd name="connsiteX10" fmla="*/ 416148 w 1518548"/>
                  <a:gd name="connsiteY10" fmla="*/ 52053 h 857409"/>
                  <a:gd name="connsiteX0" fmla="*/ 430374 w 1519007"/>
                  <a:gd name="connsiteY0" fmla="*/ 231021 h 857409"/>
                  <a:gd name="connsiteX1" fmla="*/ 62101 w 1519007"/>
                  <a:gd name="connsiteY1" fmla="*/ 103679 h 857409"/>
                  <a:gd name="connsiteX2" fmla="*/ 7033 w 1519007"/>
                  <a:gd name="connsiteY2" fmla="*/ 354922 h 857409"/>
                  <a:gd name="connsiteX3" fmla="*/ 44892 w 1519007"/>
                  <a:gd name="connsiteY3" fmla="*/ 736950 h 857409"/>
                  <a:gd name="connsiteX4" fmla="*/ 327120 w 1519007"/>
                  <a:gd name="connsiteY4" fmla="*/ 857409 h 857409"/>
                  <a:gd name="connsiteX5" fmla="*/ 956969 w 1519007"/>
                  <a:gd name="connsiteY5" fmla="*/ 788575 h 857409"/>
                  <a:gd name="connsiteX6" fmla="*/ 1473239 w 1519007"/>
                  <a:gd name="connsiteY6" fmla="*/ 767925 h 857409"/>
                  <a:gd name="connsiteX7" fmla="*/ 1473239 w 1519007"/>
                  <a:gd name="connsiteY7" fmla="*/ 368689 h 857409"/>
                  <a:gd name="connsiteX8" fmla="*/ 1294265 w 1519007"/>
                  <a:gd name="connsiteY8" fmla="*/ 10753 h 857409"/>
                  <a:gd name="connsiteX9" fmla="*/ 929435 w 1519007"/>
                  <a:gd name="connsiteY9" fmla="*/ 89911 h 857409"/>
                  <a:gd name="connsiteX10" fmla="*/ 430374 w 1519007"/>
                  <a:gd name="connsiteY10" fmla="*/ 231021 h 857409"/>
                  <a:gd name="connsiteX0" fmla="*/ 457084 w 1545717"/>
                  <a:gd name="connsiteY0" fmla="*/ 231021 h 857409"/>
                  <a:gd name="connsiteX1" fmla="*/ 88811 w 1545717"/>
                  <a:gd name="connsiteY1" fmla="*/ 103679 h 857409"/>
                  <a:gd name="connsiteX2" fmla="*/ 33743 w 1545717"/>
                  <a:gd name="connsiteY2" fmla="*/ 354922 h 857409"/>
                  <a:gd name="connsiteX3" fmla="*/ 71602 w 1545717"/>
                  <a:gd name="connsiteY3" fmla="*/ 736950 h 857409"/>
                  <a:gd name="connsiteX4" fmla="*/ 353830 w 1545717"/>
                  <a:gd name="connsiteY4" fmla="*/ 857409 h 857409"/>
                  <a:gd name="connsiteX5" fmla="*/ 983679 w 1545717"/>
                  <a:gd name="connsiteY5" fmla="*/ 788575 h 857409"/>
                  <a:gd name="connsiteX6" fmla="*/ 1499949 w 1545717"/>
                  <a:gd name="connsiteY6" fmla="*/ 767925 h 857409"/>
                  <a:gd name="connsiteX7" fmla="*/ 1499949 w 1545717"/>
                  <a:gd name="connsiteY7" fmla="*/ 368689 h 857409"/>
                  <a:gd name="connsiteX8" fmla="*/ 1320975 w 1545717"/>
                  <a:gd name="connsiteY8" fmla="*/ 10753 h 857409"/>
                  <a:gd name="connsiteX9" fmla="*/ 956145 w 1545717"/>
                  <a:gd name="connsiteY9" fmla="*/ 89911 h 857409"/>
                  <a:gd name="connsiteX10" fmla="*/ 457084 w 1545717"/>
                  <a:gd name="connsiteY10" fmla="*/ 231021 h 857409"/>
                  <a:gd name="connsiteX0" fmla="*/ 563227 w 1524513"/>
                  <a:gd name="connsiteY0" fmla="*/ 182837 h 857409"/>
                  <a:gd name="connsiteX1" fmla="*/ 67607 w 1524513"/>
                  <a:gd name="connsiteY1" fmla="*/ 103679 h 857409"/>
                  <a:gd name="connsiteX2" fmla="*/ 12539 w 1524513"/>
                  <a:gd name="connsiteY2" fmla="*/ 354922 h 857409"/>
                  <a:gd name="connsiteX3" fmla="*/ 50398 w 1524513"/>
                  <a:gd name="connsiteY3" fmla="*/ 736950 h 857409"/>
                  <a:gd name="connsiteX4" fmla="*/ 332626 w 1524513"/>
                  <a:gd name="connsiteY4" fmla="*/ 857409 h 857409"/>
                  <a:gd name="connsiteX5" fmla="*/ 962475 w 1524513"/>
                  <a:gd name="connsiteY5" fmla="*/ 788575 h 857409"/>
                  <a:gd name="connsiteX6" fmla="*/ 1478745 w 1524513"/>
                  <a:gd name="connsiteY6" fmla="*/ 767925 h 857409"/>
                  <a:gd name="connsiteX7" fmla="*/ 1478745 w 1524513"/>
                  <a:gd name="connsiteY7" fmla="*/ 368689 h 857409"/>
                  <a:gd name="connsiteX8" fmla="*/ 1299771 w 1524513"/>
                  <a:gd name="connsiteY8" fmla="*/ 10753 h 857409"/>
                  <a:gd name="connsiteX9" fmla="*/ 934941 w 1524513"/>
                  <a:gd name="connsiteY9" fmla="*/ 89911 h 857409"/>
                  <a:gd name="connsiteX10" fmla="*/ 563227 w 1524513"/>
                  <a:gd name="connsiteY10" fmla="*/ 182837 h 857409"/>
                  <a:gd name="connsiteX0" fmla="*/ 563227 w 1539800"/>
                  <a:gd name="connsiteY0" fmla="*/ 182837 h 857409"/>
                  <a:gd name="connsiteX1" fmla="*/ 67607 w 1539800"/>
                  <a:gd name="connsiteY1" fmla="*/ 103679 h 857409"/>
                  <a:gd name="connsiteX2" fmla="*/ 12539 w 1539800"/>
                  <a:gd name="connsiteY2" fmla="*/ 354922 h 857409"/>
                  <a:gd name="connsiteX3" fmla="*/ 50398 w 1539800"/>
                  <a:gd name="connsiteY3" fmla="*/ 736950 h 857409"/>
                  <a:gd name="connsiteX4" fmla="*/ 332626 w 1539800"/>
                  <a:gd name="connsiteY4" fmla="*/ 857409 h 857409"/>
                  <a:gd name="connsiteX5" fmla="*/ 752525 w 1539800"/>
                  <a:gd name="connsiteY5" fmla="*/ 726625 h 857409"/>
                  <a:gd name="connsiteX6" fmla="*/ 1478745 w 1539800"/>
                  <a:gd name="connsiteY6" fmla="*/ 767925 h 857409"/>
                  <a:gd name="connsiteX7" fmla="*/ 1478745 w 1539800"/>
                  <a:gd name="connsiteY7" fmla="*/ 368689 h 857409"/>
                  <a:gd name="connsiteX8" fmla="*/ 1299771 w 1539800"/>
                  <a:gd name="connsiteY8" fmla="*/ 10753 h 857409"/>
                  <a:gd name="connsiteX9" fmla="*/ 934941 w 1539800"/>
                  <a:gd name="connsiteY9" fmla="*/ 89911 h 857409"/>
                  <a:gd name="connsiteX10" fmla="*/ 563227 w 1539800"/>
                  <a:gd name="connsiteY10" fmla="*/ 182837 h 857409"/>
                  <a:gd name="connsiteX0" fmla="*/ 563227 w 1539800"/>
                  <a:gd name="connsiteY0" fmla="*/ 182837 h 857409"/>
                  <a:gd name="connsiteX1" fmla="*/ 67607 w 1539800"/>
                  <a:gd name="connsiteY1" fmla="*/ 103679 h 857409"/>
                  <a:gd name="connsiteX2" fmla="*/ 12539 w 1539800"/>
                  <a:gd name="connsiteY2" fmla="*/ 354922 h 857409"/>
                  <a:gd name="connsiteX3" fmla="*/ 50398 w 1539800"/>
                  <a:gd name="connsiteY3" fmla="*/ 736950 h 857409"/>
                  <a:gd name="connsiteX4" fmla="*/ 332626 w 1539800"/>
                  <a:gd name="connsiteY4" fmla="*/ 857409 h 857409"/>
                  <a:gd name="connsiteX5" fmla="*/ 752525 w 1539800"/>
                  <a:gd name="connsiteY5" fmla="*/ 726625 h 857409"/>
                  <a:gd name="connsiteX6" fmla="*/ 1478745 w 1539800"/>
                  <a:gd name="connsiteY6" fmla="*/ 767925 h 857409"/>
                  <a:gd name="connsiteX7" fmla="*/ 1478745 w 1539800"/>
                  <a:gd name="connsiteY7" fmla="*/ 368689 h 857409"/>
                  <a:gd name="connsiteX8" fmla="*/ 1299771 w 1539800"/>
                  <a:gd name="connsiteY8" fmla="*/ 10753 h 857409"/>
                  <a:gd name="connsiteX9" fmla="*/ 934941 w 1539800"/>
                  <a:gd name="connsiteY9" fmla="*/ 89911 h 857409"/>
                  <a:gd name="connsiteX10" fmla="*/ 563227 w 1539800"/>
                  <a:gd name="connsiteY10" fmla="*/ 182837 h 857409"/>
                  <a:gd name="connsiteX0" fmla="*/ 563227 w 1539800"/>
                  <a:gd name="connsiteY0" fmla="*/ 95020 h 769592"/>
                  <a:gd name="connsiteX1" fmla="*/ 67607 w 1539800"/>
                  <a:gd name="connsiteY1" fmla="*/ 15862 h 769592"/>
                  <a:gd name="connsiteX2" fmla="*/ 12539 w 1539800"/>
                  <a:gd name="connsiteY2" fmla="*/ 267105 h 769592"/>
                  <a:gd name="connsiteX3" fmla="*/ 50398 w 1539800"/>
                  <a:gd name="connsiteY3" fmla="*/ 649133 h 769592"/>
                  <a:gd name="connsiteX4" fmla="*/ 332626 w 1539800"/>
                  <a:gd name="connsiteY4" fmla="*/ 769592 h 769592"/>
                  <a:gd name="connsiteX5" fmla="*/ 752525 w 1539800"/>
                  <a:gd name="connsiteY5" fmla="*/ 638808 h 769592"/>
                  <a:gd name="connsiteX6" fmla="*/ 1478745 w 1539800"/>
                  <a:gd name="connsiteY6" fmla="*/ 680108 h 769592"/>
                  <a:gd name="connsiteX7" fmla="*/ 1478745 w 1539800"/>
                  <a:gd name="connsiteY7" fmla="*/ 280872 h 769592"/>
                  <a:gd name="connsiteX8" fmla="*/ 1299771 w 1539800"/>
                  <a:gd name="connsiteY8" fmla="*/ 50279 h 769592"/>
                  <a:gd name="connsiteX9" fmla="*/ 934941 w 1539800"/>
                  <a:gd name="connsiteY9" fmla="*/ 2094 h 769592"/>
                  <a:gd name="connsiteX10" fmla="*/ 563227 w 1539800"/>
                  <a:gd name="connsiteY10" fmla="*/ 95020 h 769592"/>
                  <a:gd name="connsiteX0" fmla="*/ 563227 w 1539800"/>
                  <a:gd name="connsiteY0" fmla="*/ 95020 h 769592"/>
                  <a:gd name="connsiteX1" fmla="*/ 67607 w 1539800"/>
                  <a:gd name="connsiteY1" fmla="*/ 15862 h 769592"/>
                  <a:gd name="connsiteX2" fmla="*/ 12539 w 1539800"/>
                  <a:gd name="connsiteY2" fmla="*/ 267105 h 769592"/>
                  <a:gd name="connsiteX3" fmla="*/ 50398 w 1539800"/>
                  <a:gd name="connsiteY3" fmla="*/ 649133 h 769592"/>
                  <a:gd name="connsiteX4" fmla="*/ 332626 w 1539800"/>
                  <a:gd name="connsiteY4" fmla="*/ 769592 h 769592"/>
                  <a:gd name="connsiteX5" fmla="*/ 752525 w 1539800"/>
                  <a:gd name="connsiteY5" fmla="*/ 638808 h 769592"/>
                  <a:gd name="connsiteX6" fmla="*/ 1478745 w 1539800"/>
                  <a:gd name="connsiteY6" fmla="*/ 680108 h 769592"/>
                  <a:gd name="connsiteX7" fmla="*/ 1478745 w 1539800"/>
                  <a:gd name="connsiteY7" fmla="*/ 280872 h 769592"/>
                  <a:gd name="connsiteX8" fmla="*/ 1299771 w 1539800"/>
                  <a:gd name="connsiteY8" fmla="*/ 50279 h 769592"/>
                  <a:gd name="connsiteX9" fmla="*/ 934941 w 1539800"/>
                  <a:gd name="connsiteY9" fmla="*/ 2094 h 769592"/>
                  <a:gd name="connsiteX10" fmla="*/ 563227 w 1539800"/>
                  <a:gd name="connsiteY10" fmla="*/ 95020 h 769592"/>
                  <a:gd name="connsiteX0" fmla="*/ 580156 w 1556729"/>
                  <a:gd name="connsiteY0" fmla="*/ 95020 h 769592"/>
                  <a:gd name="connsiteX1" fmla="*/ 349414 w 1556729"/>
                  <a:gd name="connsiteY1" fmla="*/ 232475 h 769592"/>
                  <a:gd name="connsiteX2" fmla="*/ 29468 w 1556729"/>
                  <a:gd name="connsiteY2" fmla="*/ 267105 h 769592"/>
                  <a:gd name="connsiteX3" fmla="*/ 67327 w 1556729"/>
                  <a:gd name="connsiteY3" fmla="*/ 649133 h 769592"/>
                  <a:gd name="connsiteX4" fmla="*/ 349555 w 1556729"/>
                  <a:gd name="connsiteY4" fmla="*/ 769592 h 769592"/>
                  <a:gd name="connsiteX5" fmla="*/ 769454 w 1556729"/>
                  <a:gd name="connsiteY5" fmla="*/ 638808 h 769592"/>
                  <a:gd name="connsiteX6" fmla="*/ 1495674 w 1556729"/>
                  <a:gd name="connsiteY6" fmla="*/ 680108 h 769592"/>
                  <a:gd name="connsiteX7" fmla="*/ 1495674 w 1556729"/>
                  <a:gd name="connsiteY7" fmla="*/ 280872 h 769592"/>
                  <a:gd name="connsiteX8" fmla="*/ 1316700 w 1556729"/>
                  <a:gd name="connsiteY8" fmla="*/ 50279 h 769592"/>
                  <a:gd name="connsiteX9" fmla="*/ 951870 w 1556729"/>
                  <a:gd name="connsiteY9" fmla="*/ 2094 h 769592"/>
                  <a:gd name="connsiteX10" fmla="*/ 580156 w 1556729"/>
                  <a:gd name="connsiteY10" fmla="*/ 95020 h 769592"/>
                  <a:gd name="connsiteX0" fmla="*/ 552462 w 1529035"/>
                  <a:gd name="connsiteY0" fmla="*/ 95020 h 769592"/>
                  <a:gd name="connsiteX1" fmla="*/ 321720 w 1529035"/>
                  <a:gd name="connsiteY1" fmla="*/ 232475 h 769592"/>
                  <a:gd name="connsiteX2" fmla="*/ 1774 w 1529035"/>
                  <a:gd name="connsiteY2" fmla="*/ 267105 h 769592"/>
                  <a:gd name="connsiteX3" fmla="*/ 205181 w 1529035"/>
                  <a:gd name="connsiteY3" fmla="*/ 597734 h 769592"/>
                  <a:gd name="connsiteX4" fmla="*/ 321861 w 1529035"/>
                  <a:gd name="connsiteY4" fmla="*/ 769592 h 769592"/>
                  <a:gd name="connsiteX5" fmla="*/ 741760 w 1529035"/>
                  <a:gd name="connsiteY5" fmla="*/ 638808 h 769592"/>
                  <a:gd name="connsiteX6" fmla="*/ 1467980 w 1529035"/>
                  <a:gd name="connsiteY6" fmla="*/ 680108 h 769592"/>
                  <a:gd name="connsiteX7" fmla="*/ 1467980 w 1529035"/>
                  <a:gd name="connsiteY7" fmla="*/ 280872 h 769592"/>
                  <a:gd name="connsiteX8" fmla="*/ 1289006 w 1529035"/>
                  <a:gd name="connsiteY8" fmla="*/ 50279 h 769592"/>
                  <a:gd name="connsiteX9" fmla="*/ 924176 w 1529035"/>
                  <a:gd name="connsiteY9" fmla="*/ 2094 h 769592"/>
                  <a:gd name="connsiteX10" fmla="*/ 552462 w 1529035"/>
                  <a:gd name="connsiteY10" fmla="*/ 95020 h 769592"/>
                  <a:gd name="connsiteX0" fmla="*/ 552568 w 1529141"/>
                  <a:gd name="connsiteY0" fmla="*/ 95020 h 697308"/>
                  <a:gd name="connsiteX1" fmla="*/ 321826 w 1529141"/>
                  <a:gd name="connsiteY1" fmla="*/ 232475 h 697308"/>
                  <a:gd name="connsiteX2" fmla="*/ 1880 w 1529141"/>
                  <a:gd name="connsiteY2" fmla="*/ 267105 h 697308"/>
                  <a:gd name="connsiteX3" fmla="*/ 205287 w 1529141"/>
                  <a:gd name="connsiteY3" fmla="*/ 597734 h 697308"/>
                  <a:gd name="connsiteX4" fmla="*/ 526144 w 1529141"/>
                  <a:gd name="connsiteY4" fmla="*/ 563993 h 697308"/>
                  <a:gd name="connsiteX5" fmla="*/ 741866 w 1529141"/>
                  <a:gd name="connsiteY5" fmla="*/ 638808 h 697308"/>
                  <a:gd name="connsiteX6" fmla="*/ 1468086 w 1529141"/>
                  <a:gd name="connsiteY6" fmla="*/ 680108 h 697308"/>
                  <a:gd name="connsiteX7" fmla="*/ 1468086 w 1529141"/>
                  <a:gd name="connsiteY7" fmla="*/ 280872 h 697308"/>
                  <a:gd name="connsiteX8" fmla="*/ 1289112 w 1529141"/>
                  <a:gd name="connsiteY8" fmla="*/ 50279 h 697308"/>
                  <a:gd name="connsiteX9" fmla="*/ 924282 w 1529141"/>
                  <a:gd name="connsiteY9" fmla="*/ 2094 h 697308"/>
                  <a:gd name="connsiteX10" fmla="*/ 552568 w 1529141"/>
                  <a:gd name="connsiteY10" fmla="*/ 95020 h 697308"/>
                  <a:gd name="connsiteX0" fmla="*/ 503604 w 1480177"/>
                  <a:gd name="connsiteY0" fmla="*/ 95020 h 697308"/>
                  <a:gd name="connsiteX1" fmla="*/ 272862 w 1480177"/>
                  <a:gd name="connsiteY1" fmla="*/ 232475 h 697308"/>
                  <a:gd name="connsiteX2" fmla="*/ 2581 w 1480177"/>
                  <a:gd name="connsiteY2" fmla="*/ 384590 h 697308"/>
                  <a:gd name="connsiteX3" fmla="*/ 156323 w 1480177"/>
                  <a:gd name="connsiteY3" fmla="*/ 597734 h 697308"/>
                  <a:gd name="connsiteX4" fmla="*/ 477180 w 1480177"/>
                  <a:gd name="connsiteY4" fmla="*/ 563993 h 697308"/>
                  <a:gd name="connsiteX5" fmla="*/ 692902 w 1480177"/>
                  <a:gd name="connsiteY5" fmla="*/ 638808 h 697308"/>
                  <a:gd name="connsiteX6" fmla="*/ 1419122 w 1480177"/>
                  <a:gd name="connsiteY6" fmla="*/ 680108 h 697308"/>
                  <a:gd name="connsiteX7" fmla="*/ 1419122 w 1480177"/>
                  <a:gd name="connsiteY7" fmla="*/ 280872 h 697308"/>
                  <a:gd name="connsiteX8" fmla="*/ 1240148 w 1480177"/>
                  <a:gd name="connsiteY8" fmla="*/ 50279 h 697308"/>
                  <a:gd name="connsiteX9" fmla="*/ 875318 w 1480177"/>
                  <a:gd name="connsiteY9" fmla="*/ 2094 h 697308"/>
                  <a:gd name="connsiteX10" fmla="*/ 503604 w 1480177"/>
                  <a:gd name="connsiteY10" fmla="*/ 95020 h 697308"/>
                  <a:gd name="connsiteX0" fmla="*/ 503604 w 1480177"/>
                  <a:gd name="connsiteY0" fmla="*/ 95020 h 697308"/>
                  <a:gd name="connsiteX1" fmla="*/ 272862 w 1480177"/>
                  <a:gd name="connsiteY1" fmla="*/ 232475 h 697308"/>
                  <a:gd name="connsiteX2" fmla="*/ 2581 w 1480177"/>
                  <a:gd name="connsiteY2" fmla="*/ 384590 h 697308"/>
                  <a:gd name="connsiteX3" fmla="*/ 156323 w 1480177"/>
                  <a:gd name="connsiteY3" fmla="*/ 597734 h 697308"/>
                  <a:gd name="connsiteX4" fmla="*/ 477180 w 1480177"/>
                  <a:gd name="connsiteY4" fmla="*/ 563993 h 697308"/>
                  <a:gd name="connsiteX5" fmla="*/ 692902 w 1480177"/>
                  <a:gd name="connsiteY5" fmla="*/ 638808 h 697308"/>
                  <a:gd name="connsiteX6" fmla="*/ 1419122 w 1480177"/>
                  <a:gd name="connsiteY6" fmla="*/ 680108 h 697308"/>
                  <a:gd name="connsiteX7" fmla="*/ 1419122 w 1480177"/>
                  <a:gd name="connsiteY7" fmla="*/ 280872 h 697308"/>
                  <a:gd name="connsiteX8" fmla="*/ 1240148 w 1480177"/>
                  <a:gd name="connsiteY8" fmla="*/ 50279 h 697308"/>
                  <a:gd name="connsiteX9" fmla="*/ 875318 w 1480177"/>
                  <a:gd name="connsiteY9" fmla="*/ 2094 h 697308"/>
                  <a:gd name="connsiteX10" fmla="*/ 503604 w 1480177"/>
                  <a:gd name="connsiteY10" fmla="*/ 95020 h 697308"/>
                  <a:gd name="connsiteX0" fmla="*/ 504713 w 1481286"/>
                  <a:gd name="connsiteY0" fmla="*/ 95020 h 700752"/>
                  <a:gd name="connsiteX1" fmla="*/ 273971 w 1481286"/>
                  <a:gd name="connsiteY1" fmla="*/ 232475 h 700752"/>
                  <a:gd name="connsiteX2" fmla="*/ 3690 w 1481286"/>
                  <a:gd name="connsiteY2" fmla="*/ 384590 h 700752"/>
                  <a:gd name="connsiteX3" fmla="*/ 157432 w 1481286"/>
                  <a:gd name="connsiteY3" fmla="*/ 597734 h 700752"/>
                  <a:gd name="connsiteX4" fmla="*/ 694011 w 1481286"/>
                  <a:gd name="connsiteY4" fmla="*/ 638808 h 700752"/>
                  <a:gd name="connsiteX5" fmla="*/ 1420231 w 1481286"/>
                  <a:gd name="connsiteY5" fmla="*/ 680108 h 700752"/>
                  <a:gd name="connsiteX6" fmla="*/ 1420231 w 1481286"/>
                  <a:gd name="connsiteY6" fmla="*/ 280872 h 700752"/>
                  <a:gd name="connsiteX7" fmla="*/ 1241257 w 1481286"/>
                  <a:gd name="connsiteY7" fmla="*/ 50279 h 700752"/>
                  <a:gd name="connsiteX8" fmla="*/ 876427 w 1481286"/>
                  <a:gd name="connsiteY8" fmla="*/ 2094 h 700752"/>
                  <a:gd name="connsiteX9" fmla="*/ 504713 w 1481286"/>
                  <a:gd name="connsiteY9" fmla="*/ 95020 h 700752"/>
                  <a:gd name="connsiteX0" fmla="*/ 501024 w 1477597"/>
                  <a:gd name="connsiteY0" fmla="*/ 95020 h 700752"/>
                  <a:gd name="connsiteX1" fmla="*/ 270282 w 1477597"/>
                  <a:gd name="connsiteY1" fmla="*/ 232475 h 700752"/>
                  <a:gd name="connsiteX2" fmla="*/ 1 w 1477597"/>
                  <a:gd name="connsiteY2" fmla="*/ 384590 h 700752"/>
                  <a:gd name="connsiteX3" fmla="*/ 269626 w 1477597"/>
                  <a:gd name="connsiteY3" fmla="*/ 583049 h 700752"/>
                  <a:gd name="connsiteX4" fmla="*/ 690322 w 1477597"/>
                  <a:gd name="connsiteY4" fmla="*/ 638808 h 700752"/>
                  <a:gd name="connsiteX5" fmla="*/ 1416542 w 1477597"/>
                  <a:gd name="connsiteY5" fmla="*/ 680108 h 700752"/>
                  <a:gd name="connsiteX6" fmla="*/ 1416542 w 1477597"/>
                  <a:gd name="connsiteY6" fmla="*/ 280872 h 700752"/>
                  <a:gd name="connsiteX7" fmla="*/ 1237568 w 1477597"/>
                  <a:gd name="connsiteY7" fmla="*/ 50279 h 700752"/>
                  <a:gd name="connsiteX8" fmla="*/ 872738 w 1477597"/>
                  <a:gd name="connsiteY8" fmla="*/ 2094 h 700752"/>
                  <a:gd name="connsiteX9" fmla="*/ 501024 w 1477597"/>
                  <a:gd name="connsiteY9" fmla="*/ 95020 h 700752"/>
                  <a:gd name="connsiteX0" fmla="*/ 501024 w 1477597"/>
                  <a:gd name="connsiteY0" fmla="*/ 95020 h 700752"/>
                  <a:gd name="connsiteX1" fmla="*/ 270282 w 1477597"/>
                  <a:gd name="connsiteY1" fmla="*/ 232475 h 700752"/>
                  <a:gd name="connsiteX2" fmla="*/ 1 w 1477597"/>
                  <a:gd name="connsiteY2" fmla="*/ 384590 h 700752"/>
                  <a:gd name="connsiteX3" fmla="*/ 269626 w 1477597"/>
                  <a:gd name="connsiteY3" fmla="*/ 583049 h 700752"/>
                  <a:gd name="connsiteX4" fmla="*/ 690322 w 1477597"/>
                  <a:gd name="connsiteY4" fmla="*/ 638808 h 700752"/>
                  <a:gd name="connsiteX5" fmla="*/ 1416542 w 1477597"/>
                  <a:gd name="connsiteY5" fmla="*/ 680108 h 700752"/>
                  <a:gd name="connsiteX6" fmla="*/ 1416542 w 1477597"/>
                  <a:gd name="connsiteY6" fmla="*/ 280872 h 700752"/>
                  <a:gd name="connsiteX7" fmla="*/ 1237568 w 1477597"/>
                  <a:gd name="connsiteY7" fmla="*/ 50279 h 700752"/>
                  <a:gd name="connsiteX8" fmla="*/ 872738 w 1477597"/>
                  <a:gd name="connsiteY8" fmla="*/ 2094 h 700752"/>
                  <a:gd name="connsiteX9" fmla="*/ 501024 w 1477597"/>
                  <a:gd name="connsiteY9" fmla="*/ 95020 h 700752"/>
                  <a:gd name="connsiteX0" fmla="*/ 423768 w 1400341"/>
                  <a:gd name="connsiteY0" fmla="*/ 95020 h 700752"/>
                  <a:gd name="connsiteX1" fmla="*/ 193026 w 1400341"/>
                  <a:gd name="connsiteY1" fmla="*/ 232475 h 700752"/>
                  <a:gd name="connsiteX2" fmla="*/ 1 w 1400341"/>
                  <a:gd name="connsiteY2" fmla="*/ 432318 h 700752"/>
                  <a:gd name="connsiteX3" fmla="*/ 192370 w 1400341"/>
                  <a:gd name="connsiteY3" fmla="*/ 583049 h 700752"/>
                  <a:gd name="connsiteX4" fmla="*/ 613066 w 1400341"/>
                  <a:gd name="connsiteY4" fmla="*/ 638808 h 700752"/>
                  <a:gd name="connsiteX5" fmla="*/ 1339286 w 1400341"/>
                  <a:gd name="connsiteY5" fmla="*/ 680108 h 700752"/>
                  <a:gd name="connsiteX6" fmla="*/ 1339286 w 1400341"/>
                  <a:gd name="connsiteY6" fmla="*/ 280872 h 700752"/>
                  <a:gd name="connsiteX7" fmla="*/ 1160312 w 1400341"/>
                  <a:gd name="connsiteY7" fmla="*/ 50279 h 700752"/>
                  <a:gd name="connsiteX8" fmla="*/ 795482 w 1400341"/>
                  <a:gd name="connsiteY8" fmla="*/ 2094 h 700752"/>
                  <a:gd name="connsiteX9" fmla="*/ 423768 w 1400341"/>
                  <a:gd name="connsiteY9" fmla="*/ 95020 h 700752"/>
                  <a:gd name="connsiteX0" fmla="*/ 423768 w 1411583"/>
                  <a:gd name="connsiteY0" fmla="*/ 95020 h 719845"/>
                  <a:gd name="connsiteX1" fmla="*/ 193026 w 1411583"/>
                  <a:gd name="connsiteY1" fmla="*/ 232475 h 719845"/>
                  <a:gd name="connsiteX2" fmla="*/ 1 w 1411583"/>
                  <a:gd name="connsiteY2" fmla="*/ 432318 h 719845"/>
                  <a:gd name="connsiteX3" fmla="*/ 192370 w 1411583"/>
                  <a:gd name="connsiteY3" fmla="*/ 583049 h 719845"/>
                  <a:gd name="connsiteX4" fmla="*/ 459775 w 1411583"/>
                  <a:gd name="connsiteY4" fmla="*/ 696223 h 719845"/>
                  <a:gd name="connsiteX5" fmla="*/ 1339286 w 1411583"/>
                  <a:gd name="connsiteY5" fmla="*/ 680108 h 719845"/>
                  <a:gd name="connsiteX6" fmla="*/ 1339286 w 1411583"/>
                  <a:gd name="connsiteY6" fmla="*/ 280872 h 719845"/>
                  <a:gd name="connsiteX7" fmla="*/ 1160312 w 1411583"/>
                  <a:gd name="connsiteY7" fmla="*/ 50279 h 719845"/>
                  <a:gd name="connsiteX8" fmla="*/ 795482 w 1411583"/>
                  <a:gd name="connsiteY8" fmla="*/ 2094 h 719845"/>
                  <a:gd name="connsiteX9" fmla="*/ 423768 w 1411583"/>
                  <a:gd name="connsiteY9" fmla="*/ 95020 h 719845"/>
                  <a:gd name="connsiteX0" fmla="*/ 423768 w 1411583"/>
                  <a:gd name="connsiteY0" fmla="*/ 95020 h 698293"/>
                  <a:gd name="connsiteX1" fmla="*/ 193026 w 1411583"/>
                  <a:gd name="connsiteY1" fmla="*/ 232475 h 698293"/>
                  <a:gd name="connsiteX2" fmla="*/ 1 w 1411583"/>
                  <a:gd name="connsiteY2" fmla="*/ 432318 h 698293"/>
                  <a:gd name="connsiteX3" fmla="*/ 192370 w 1411583"/>
                  <a:gd name="connsiteY3" fmla="*/ 583049 h 698293"/>
                  <a:gd name="connsiteX4" fmla="*/ 459775 w 1411583"/>
                  <a:gd name="connsiteY4" fmla="*/ 696223 h 698293"/>
                  <a:gd name="connsiteX5" fmla="*/ 1339286 w 1411583"/>
                  <a:gd name="connsiteY5" fmla="*/ 680108 h 698293"/>
                  <a:gd name="connsiteX6" fmla="*/ 1339286 w 1411583"/>
                  <a:gd name="connsiteY6" fmla="*/ 280872 h 698293"/>
                  <a:gd name="connsiteX7" fmla="*/ 1160312 w 1411583"/>
                  <a:gd name="connsiteY7" fmla="*/ 50279 h 698293"/>
                  <a:gd name="connsiteX8" fmla="*/ 795482 w 1411583"/>
                  <a:gd name="connsiteY8" fmla="*/ 2094 h 698293"/>
                  <a:gd name="connsiteX9" fmla="*/ 423768 w 1411583"/>
                  <a:gd name="connsiteY9" fmla="*/ 95020 h 698293"/>
                  <a:gd name="connsiteX0" fmla="*/ 423768 w 1411583"/>
                  <a:gd name="connsiteY0" fmla="*/ 95020 h 698293"/>
                  <a:gd name="connsiteX1" fmla="*/ 193026 w 1411583"/>
                  <a:gd name="connsiteY1" fmla="*/ 232475 h 698293"/>
                  <a:gd name="connsiteX2" fmla="*/ 1 w 1411583"/>
                  <a:gd name="connsiteY2" fmla="*/ 432318 h 698293"/>
                  <a:gd name="connsiteX3" fmla="*/ 192370 w 1411583"/>
                  <a:gd name="connsiteY3" fmla="*/ 583049 h 698293"/>
                  <a:gd name="connsiteX4" fmla="*/ 256766 w 1411583"/>
                  <a:gd name="connsiteY4" fmla="*/ 558307 h 698293"/>
                  <a:gd name="connsiteX5" fmla="*/ 459775 w 1411583"/>
                  <a:gd name="connsiteY5" fmla="*/ 696223 h 698293"/>
                  <a:gd name="connsiteX6" fmla="*/ 1339286 w 1411583"/>
                  <a:gd name="connsiteY6" fmla="*/ 680108 h 698293"/>
                  <a:gd name="connsiteX7" fmla="*/ 1339286 w 1411583"/>
                  <a:gd name="connsiteY7" fmla="*/ 280872 h 698293"/>
                  <a:gd name="connsiteX8" fmla="*/ 1160312 w 1411583"/>
                  <a:gd name="connsiteY8" fmla="*/ 50279 h 698293"/>
                  <a:gd name="connsiteX9" fmla="*/ 795482 w 1411583"/>
                  <a:gd name="connsiteY9" fmla="*/ 2094 h 698293"/>
                  <a:gd name="connsiteX10" fmla="*/ 423768 w 1411583"/>
                  <a:gd name="connsiteY10" fmla="*/ 95020 h 698293"/>
                  <a:gd name="connsiteX0" fmla="*/ 424367 w 1412182"/>
                  <a:gd name="connsiteY0" fmla="*/ 95020 h 698293"/>
                  <a:gd name="connsiteX1" fmla="*/ 193625 w 1412182"/>
                  <a:gd name="connsiteY1" fmla="*/ 232475 h 698293"/>
                  <a:gd name="connsiteX2" fmla="*/ 600 w 1412182"/>
                  <a:gd name="connsiteY2" fmla="*/ 432318 h 698293"/>
                  <a:gd name="connsiteX3" fmla="*/ 257365 w 1412182"/>
                  <a:gd name="connsiteY3" fmla="*/ 558307 h 698293"/>
                  <a:gd name="connsiteX4" fmla="*/ 460374 w 1412182"/>
                  <a:gd name="connsiteY4" fmla="*/ 696223 h 698293"/>
                  <a:gd name="connsiteX5" fmla="*/ 1339885 w 1412182"/>
                  <a:gd name="connsiteY5" fmla="*/ 680108 h 698293"/>
                  <a:gd name="connsiteX6" fmla="*/ 1339885 w 1412182"/>
                  <a:gd name="connsiteY6" fmla="*/ 280872 h 698293"/>
                  <a:gd name="connsiteX7" fmla="*/ 1160911 w 1412182"/>
                  <a:gd name="connsiteY7" fmla="*/ 50279 h 698293"/>
                  <a:gd name="connsiteX8" fmla="*/ 796081 w 1412182"/>
                  <a:gd name="connsiteY8" fmla="*/ 2094 h 698293"/>
                  <a:gd name="connsiteX9" fmla="*/ 424367 w 1412182"/>
                  <a:gd name="connsiteY9" fmla="*/ 95020 h 698293"/>
                  <a:gd name="connsiteX0" fmla="*/ 423978 w 1411793"/>
                  <a:gd name="connsiteY0" fmla="*/ 95020 h 698293"/>
                  <a:gd name="connsiteX1" fmla="*/ 193236 w 1411793"/>
                  <a:gd name="connsiteY1" fmla="*/ 232475 h 698293"/>
                  <a:gd name="connsiteX2" fmla="*/ 211 w 1411793"/>
                  <a:gd name="connsiteY2" fmla="*/ 432318 h 698293"/>
                  <a:gd name="connsiteX3" fmla="*/ 229925 w 1411793"/>
                  <a:gd name="connsiteY3" fmla="*/ 587014 h 698293"/>
                  <a:gd name="connsiteX4" fmla="*/ 459985 w 1411793"/>
                  <a:gd name="connsiteY4" fmla="*/ 696223 h 698293"/>
                  <a:gd name="connsiteX5" fmla="*/ 1339496 w 1411793"/>
                  <a:gd name="connsiteY5" fmla="*/ 680108 h 698293"/>
                  <a:gd name="connsiteX6" fmla="*/ 1339496 w 1411793"/>
                  <a:gd name="connsiteY6" fmla="*/ 280872 h 698293"/>
                  <a:gd name="connsiteX7" fmla="*/ 1160522 w 1411793"/>
                  <a:gd name="connsiteY7" fmla="*/ 50279 h 698293"/>
                  <a:gd name="connsiteX8" fmla="*/ 795692 w 1411793"/>
                  <a:gd name="connsiteY8" fmla="*/ 2094 h 698293"/>
                  <a:gd name="connsiteX9" fmla="*/ 423978 w 1411793"/>
                  <a:gd name="connsiteY9" fmla="*/ 95020 h 698293"/>
                  <a:gd name="connsiteX0" fmla="*/ 423978 w 1411793"/>
                  <a:gd name="connsiteY0" fmla="*/ 95020 h 698293"/>
                  <a:gd name="connsiteX1" fmla="*/ 193236 w 1411793"/>
                  <a:gd name="connsiteY1" fmla="*/ 232475 h 698293"/>
                  <a:gd name="connsiteX2" fmla="*/ 211 w 1411793"/>
                  <a:gd name="connsiteY2" fmla="*/ 432318 h 698293"/>
                  <a:gd name="connsiteX3" fmla="*/ 229925 w 1411793"/>
                  <a:gd name="connsiteY3" fmla="*/ 587014 h 698293"/>
                  <a:gd name="connsiteX4" fmla="*/ 459985 w 1411793"/>
                  <a:gd name="connsiteY4" fmla="*/ 696223 h 698293"/>
                  <a:gd name="connsiteX5" fmla="*/ 1339496 w 1411793"/>
                  <a:gd name="connsiteY5" fmla="*/ 680108 h 698293"/>
                  <a:gd name="connsiteX6" fmla="*/ 1339496 w 1411793"/>
                  <a:gd name="connsiteY6" fmla="*/ 280872 h 698293"/>
                  <a:gd name="connsiteX7" fmla="*/ 1160522 w 1411793"/>
                  <a:gd name="connsiteY7" fmla="*/ 50279 h 698293"/>
                  <a:gd name="connsiteX8" fmla="*/ 795692 w 1411793"/>
                  <a:gd name="connsiteY8" fmla="*/ 2094 h 698293"/>
                  <a:gd name="connsiteX9" fmla="*/ 423978 w 1411793"/>
                  <a:gd name="connsiteY9" fmla="*/ 95020 h 698293"/>
                  <a:gd name="connsiteX0" fmla="*/ 423978 w 1463644"/>
                  <a:gd name="connsiteY0" fmla="*/ 95020 h 698036"/>
                  <a:gd name="connsiteX1" fmla="*/ 193236 w 1463644"/>
                  <a:gd name="connsiteY1" fmla="*/ 232475 h 698036"/>
                  <a:gd name="connsiteX2" fmla="*/ 211 w 1463644"/>
                  <a:gd name="connsiteY2" fmla="*/ 432318 h 698036"/>
                  <a:gd name="connsiteX3" fmla="*/ 229925 w 1463644"/>
                  <a:gd name="connsiteY3" fmla="*/ 587014 h 698036"/>
                  <a:gd name="connsiteX4" fmla="*/ 459985 w 1463644"/>
                  <a:gd name="connsiteY4" fmla="*/ 696223 h 698036"/>
                  <a:gd name="connsiteX5" fmla="*/ 1339496 w 1463644"/>
                  <a:gd name="connsiteY5" fmla="*/ 680108 h 698036"/>
                  <a:gd name="connsiteX6" fmla="*/ 1438685 w 1463644"/>
                  <a:gd name="connsiteY6" fmla="*/ 284974 h 698036"/>
                  <a:gd name="connsiteX7" fmla="*/ 1160522 w 1463644"/>
                  <a:gd name="connsiteY7" fmla="*/ 50279 h 698036"/>
                  <a:gd name="connsiteX8" fmla="*/ 795692 w 1463644"/>
                  <a:gd name="connsiteY8" fmla="*/ 2094 h 698036"/>
                  <a:gd name="connsiteX9" fmla="*/ 423978 w 1463644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7207 h 700223"/>
                  <a:gd name="connsiteX1" fmla="*/ 193312 w 1463720"/>
                  <a:gd name="connsiteY1" fmla="*/ 234662 h 700223"/>
                  <a:gd name="connsiteX2" fmla="*/ 287 w 1463720"/>
                  <a:gd name="connsiteY2" fmla="*/ 434505 h 700223"/>
                  <a:gd name="connsiteX3" fmla="*/ 230001 w 1463720"/>
                  <a:gd name="connsiteY3" fmla="*/ 589201 h 700223"/>
                  <a:gd name="connsiteX4" fmla="*/ 460061 w 1463720"/>
                  <a:gd name="connsiteY4" fmla="*/ 698410 h 700223"/>
                  <a:gd name="connsiteX5" fmla="*/ 1339572 w 1463720"/>
                  <a:gd name="connsiteY5" fmla="*/ 682295 h 700223"/>
                  <a:gd name="connsiteX6" fmla="*/ 1438761 w 1463720"/>
                  <a:gd name="connsiteY6" fmla="*/ 287161 h 700223"/>
                  <a:gd name="connsiteX7" fmla="*/ 1160598 w 1463720"/>
                  <a:gd name="connsiteY7" fmla="*/ 52466 h 700223"/>
                  <a:gd name="connsiteX8" fmla="*/ 865707 w 1463720"/>
                  <a:gd name="connsiteY8" fmla="*/ 31458 h 700223"/>
                  <a:gd name="connsiteX9" fmla="*/ 795768 w 1463720"/>
                  <a:gd name="connsiteY9" fmla="*/ 4281 h 700223"/>
                  <a:gd name="connsiteX10" fmla="*/ 424054 w 1463720"/>
                  <a:gd name="connsiteY10" fmla="*/ 97207 h 700223"/>
                  <a:gd name="connsiteX0" fmla="*/ 424054 w 1463720"/>
                  <a:gd name="connsiteY0" fmla="*/ 70669 h 673685"/>
                  <a:gd name="connsiteX1" fmla="*/ 193312 w 1463720"/>
                  <a:gd name="connsiteY1" fmla="*/ 208124 h 673685"/>
                  <a:gd name="connsiteX2" fmla="*/ 287 w 1463720"/>
                  <a:gd name="connsiteY2" fmla="*/ 407967 h 673685"/>
                  <a:gd name="connsiteX3" fmla="*/ 230001 w 1463720"/>
                  <a:gd name="connsiteY3" fmla="*/ 562663 h 673685"/>
                  <a:gd name="connsiteX4" fmla="*/ 460061 w 1463720"/>
                  <a:gd name="connsiteY4" fmla="*/ 671872 h 673685"/>
                  <a:gd name="connsiteX5" fmla="*/ 1339572 w 1463720"/>
                  <a:gd name="connsiteY5" fmla="*/ 655757 h 673685"/>
                  <a:gd name="connsiteX6" fmla="*/ 1438761 w 1463720"/>
                  <a:gd name="connsiteY6" fmla="*/ 260623 h 673685"/>
                  <a:gd name="connsiteX7" fmla="*/ 1160598 w 1463720"/>
                  <a:gd name="connsiteY7" fmla="*/ 25928 h 673685"/>
                  <a:gd name="connsiteX8" fmla="*/ 865707 w 1463720"/>
                  <a:gd name="connsiteY8" fmla="*/ 4920 h 673685"/>
                  <a:gd name="connsiteX9" fmla="*/ 424054 w 1463720"/>
                  <a:gd name="connsiteY9" fmla="*/ 70669 h 673685"/>
                  <a:gd name="connsiteX0" fmla="*/ 423973 w 1463639"/>
                  <a:gd name="connsiteY0" fmla="*/ 70669 h 673685"/>
                  <a:gd name="connsiteX1" fmla="*/ 270277 w 1463639"/>
                  <a:gd name="connsiteY1" fmla="*/ 216081 h 673685"/>
                  <a:gd name="connsiteX2" fmla="*/ 206 w 1463639"/>
                  <a:gd name="connsiteY2" fmla="*/ 407967 h 673685"/>
                  <a:gd name="connsiteX3" fmla="*/ 229920 w 1463639"/>
                  <a:gd name="connsiteY3" fmla="*/ 562663 h 673685"/>
                  <a:gd name="connsiteX4" fmla="*/ 459980 w 1463639"/>
                  <a:gd name="connsiteY4" fmla="*/ 671872 h 673685"/>
                  <a:gd name="connsiteX5" fmla="*/ 1339491 w 1463639"/>
                  <a:gd name="connsiteY5" fmla="*/ 655757 h 673685"/>
                  <a:gd name="connsiteX6" fmla="*/ 1438680 w 1463639"/>
                  <a:gd name="connsiteY6" fmla="*/ 260623 h 673685"/>
                  <a:gd name="connsiteX7" fmla="*/ 1160517 w 1463639"/>
                  <a:gd name="connsiteY7" fmla="*/ 25928 h 673685"/>
                  <a:gd name="connsiteX8" fmla="*/ 865626 w 1463639"/>
                  <a:gd name="connsiteY8" fmla="*/ 4920 h 673685"/>
                  <a:gd name="connsiteX9" fmla="*/ 423973 w 1463639"/>
                  <a:gd name="connsiteY9" fmla="*/ 70669 h 673685"/>
                  <a:gd name="connsiteX0" fmla="*/ 461508 w 1463639"/>
                  <a:gd name="connsiteY0" fmla="*/ 13990 h 680664"/>
                  <a:gd name="connsiteX1" fmla="*/ 270277 w 1463639"/>
                  <a:gd name="connsiteY1" fmla="*/ 223060 h 680664"/>
                  <a:gd name="connsiteX2" fmla="*/ 206 w 1463639"/>
                  <a:gd name="connsiteY2" fmla="*/ 414946 h 680664"/>
                  <a:gd name="connsiteX3" fmla="*/ 229920 w 1463639"/>
                  <a:gd name="connsiteY3" fmla="*/ 569642 h 680664"/>
                  <a:gd name="connsiteX4" fmla="*/ 459980 w 1463639"/>
                  <a:gd name="connsiteY4" fmla="*/ 678851 h 680664"/>
                  <a:gd name="connsiteX5" fmla="*/ 1339491 w 1463639"/>
                  <a:gd name="connsiteY5" fmla="*/ 662736 h 680664"/>
                  <a:gd name="connsiteX6" fmla="*/ 1438680 w 1463639"/>
                  <a:gd name="connsiteY6" fmla="*/ 267602 h 680664"/>
                  <a:gd name="connsiteX7" fmla="*/ 1160517 w 1463639"/>
                  <a:gd name="connsiteY7" fmla="*/ 32907 h 680664"/>
                  <a:gd name="connsiteX8" fmla="*/ 865626 w 1463639"/>
                  <a:gd name="connsiteY8" fmla="*/ 11899 h 680664"/>
                  <a:gd name="connsiteX9" fmla="*/ 461508 w 1463639"/>
                  <a:gd name="connsiteY9" fmla="*/ 13990 h 68066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160517 w 1463639"/>
                  <a:gd name="connsiteY7" fmla="*/ 36057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202003 w 1463639"/>
                  <a:gd name="connsiteY7" fmla="*/ 34465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202003 w 1463639"/>
                  <a:gd name="connsiteY7" fmla="*/ 34465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1194"/>
                  <a:gd name="connsiteY0" fmla="*/ 17140 h 684068"/>
                  <a:gd name="connsiteX1" fmla="*/ 270277 w 1461194"/>
                  <a:gd name="connsiteY1" fmla="*/ 226210 h 684068"/>
                  <a:gd name="connsiteX2" fmla="*/ 206 w 1461194"/>
                  <a:gd name="connsiteY2" fmla="*/ 418096 h 684068"/>
                  <a:gd name="connsiteX3" fmla="*/ 229920 w 1461194"/>
                  <a:gd name="connsiteY3" fmla="*/ 572792 h 684068"/>
                  <a:gd name="connsiteX4" fmla="*/ 511344 w 1461194"/>
                  <a:gd name="connsiteY4" fmla="*/ 683593 h 684068"/>
                  <a:gd name="connsiteX5" fmla="*/ 1339491 w 1461194"/>
                  <a:gd name="connsiteY5" fmla="*/ 665886 h 684068"/>
                  <a:gd name="connsiteX6" fmla="*/ 1438680 w 1461194"/>
                  <a:gd name="connsiteY6" fmla="*/ 270752 h 684068"/>
                  <a:gd name="connsiteX7" fmla="*/ 1202003 w 1461194"/>
                  <a:gd name="connsiteY7" fmla="*/ 34465 h 684068"/>
                  <a:gd name="connsiteX8" fmla="*/ 875503 w 1461194"/>
                  <a:gd name="connsiteY8" fmla="*/ 3909 h 684068"/>
                  <a:gd name="connsiteX9" fmla="*/ 461508 w 1461194"/>
                  <a:gd name="connsiteY9" fmla="*/ 17140 h 684068"/>
                  <a:gd name="connsiteX0" fmla="*/ 461508 w 1461194"/>
                  <a:gd name="connsiteY0" fmla="*/ 17140 h 700889"/>
                  <a:gd name="connsiteX1" fmla="*/ 270277 w 1461194"/>
                  <a:gd name="connsiteY1" fmla="*/ 226210 h 700889"/>
                  <a:gd name="connsiteX2" fmla="*/ 206 w 1461194"/>
                  <a:gd name="connsiteY2" fmla="*/ 418096 h 700889"/>
                  <a:gd name="connsiteX3" fmla="*/ 229920 w 1461194"/>
                  <a:gd name="connsiteY3" fmla="*/ 572792 h 700889"/>
                  <a:gd name="connsiteX4" fmla="*/ 511344 w 1461194"/>
                  <a:gd name="connsiteY4" fmla="*/ 683593 h 700889"/>
                  <a:gd name="connsiteX5" fmla="*/ 1339491 w 1461194"/>
                  <a:gd name="connsiteY5" fmla="*/ 665886 h 700889"/>
                  <a:gd name="connsiteX6" fmla="*/ 1438680 w 1461194"/>
                  <a:gd name="connsiteY6" fmla="*/ 270752 h 700889"/>
                  <a:gd name="connsiteX7" fmla="*/ 1202003 w 1461194"/>
                  <a:gd name="connsiteY7" fmla="*/ 34465 h 700889"/>
                  <a:gd name="connsiteX8" fmla="*/ 875503 w 1461194"/>
                  <a:gd name="connsiteY8" fmla="*/ 3909 h 700889"/>
                  <a:gd name="connsiteX9" fmla="*/ 461508 w 1461194"/>
                  <a:gd name="connsiteY9" fmla="*/ 17140 h 700889"/>
                  <a:gd name="connsiteX0" fmla="*/ 462271 w 1461957"/>
                  <a:gd name="connsiteY0" fmla="*/ 17140 h 700889"/>
                  <a:gd name="connsiteX1" fmla="*/ 271040 w 1461957"/>
                  <a:gd name="connsiteY1" fmla="*/ 226210 h 700889"/>
                  <a:gd name="connsiteX2" fmla="*/ 969 w 1461957"/>
                  <a:gd name="connsiteY2" fmla="*/ 418096 h 700889"/>
                  <a:gd name="connsiteX3" fmla="*/ 191173 w 1461957"/>
                  <a:gd name="connsiteY3" fmla="*/ 596664 h 700889"/>
                  <a:gd name="connsiteX4" fmla="*/ 512107 w 1461957"/>
                  <a:gd name="connsiteY4" fmla="*/ 683593 h 700889"/>
                  <a:gd name="connsiteX5" fmla="*/ 1340254 w 1461957"/>
                  <a:gd name="connsiteY5" fmla="*/ 665886 h 700889"/>
                  <a:gd name="connsiteX6" fmla="*/ 1439443 w 1461957"/>
                  <a:gd name="connsiteY6" fmla="*/ 270752 h 700889"/>
                  <a:gd name="connsiteX7" fmla="*/ 1202766 w 1461957"/>
                  <a:gd name="connsiteY7" fmla="*/ 34465 h 700889"/>
                  <a:gd name="connsiteX8" fmla="*/ 876266 w 1461957"/>
                  <a:gd name="connsiteY8" fmla="*/ 3909 h 700889"/>
                  <a:gd name="connsiteX9" fmla="*/ 462271 w 1461957"/>
                  <a:gd name="connsiteY9" fmla="*/ 17140 h 700889"/>
                  <a:gd name="connsiteX0" fmla="*/ 461558 w 1461244"/>
                  <a:gd name="connsiteY0" fmla="*/ 17140 h 700889"/>
                  <a:gd name="connsiteX1" fmla="*/ 270327 w 1461244"/>
                  <a:gd name="connsiteY1" fmla="*/ 226210 h 700889"/>
                  <a:gd name="connsiteX2" fmla="*/ 256 w 1461244"/>
                  <a:gd name="connsiteY2" fmla="*/ 418096 h 700889"/>
                  <a:gd name="connsiteX3" fmla="*/ 190460 w 1461244"/>
                  <a:gd name="connsiteY3" fmla="*/ 596664 h 700889"/>
                  <a:gd name="connsiteX4" fmla="*/ 511394 w 1461244"/>
                  <a:gd name="connsiteY4" fmla="*/ 683593 h 700889"/>
                  <a:gd name="connsiteX5" fmla="*/ 1339541 w 1461244"/>
                  <a:gd name="connsiteY5" fmla="*/ 665886 h 700889"/>
                  <a:gd name="connsiteX6" fmla="*/ 1438730 w 1461244"/>
                  <a:gd name="connsiteY6" fmla="*/ 270752 h 700889"/>
                  <a:gd name="connsiteX7" fmla="*/ 1202053 w 1461244"/>
                  <a:gd name="connsiteY7" fmla="*/ 34465 h 700889"/>
                  <a:gd name="connsiteX8" fmla="*/ 875553 w 1461244"/>
                  <a:gd name="connsiteY8" fmla="*/ 3909 h 700889"/>
                  <a:gd name="connsiteX9" fmla="*/ 461558 w 1461244"/>
                  <a:gd name="connsiteY9" fmla="*/ 17140 h 700889"/>
                  <a:gd name="connsiteX0" fmla="*/ 463884 w 1463570"/>
                  <a:gd name="connsiteY0" fmla="*/ 17140 h 700889"/>
                  <a:gd name="connsiteX1" fmla="*/ 272653 w 1463570"/>
                  <a:gd name="connsiteY1" fmla="*/ 226210 h 700889"/>
                  <a:gd name="connsiteX2" fmla="*/ 2582 w 1463570"/>
                  <a:gd name="connsiteY2" fmla="*/ 418096 h 700889"/>
                  <a:gd name="connsiteX3" fmla="*/ 155251 w 1463570"/>
                  <a:gd name="connsiteY3" fmla="*/ 630085 h 700889"/>
                  <a:gd name="connsiteX4" fmla="*/ 513720 w 1463570"/>
                  <a:gd name="connsiteY4" fmla="*/ 683593 h 700889"/>
                  <a:gd name="connsiteX5" fmla="*/ 1341867 w 1463570"/>
                  <a:gd name="connsiteY5" fmla="*/ 665886 h 700889"/>
                  <a:gd name="connsiteX6" fmla="*/ 1441056 w 1463570"/>
                  <a:gd name="connsiteY6" fmla="*/ 270752 h 700889"/>
                  <a:gd name="connsiteX7" fmla="*/ 1204379 w 1463570"/>
                  <a:gd name="connsiteY7" fmla="*/ 34465 h 700889"/>
                  <a:gd name="connsiteX8" fmla="*/ 877879 w 1463570"/>
                  <a:gd name="connsiteY8" fmla="*/ 3909 h 700889"/>
                  <a:gd name="connsiteX9" fmla="*/ 463884 w 1463570"/>
                  <a:gd name="connsiteY9" fmla="*/ 17140 h 700889"/>
                  <a:gd name="connsiteX0" fmla="*/ 463884 w 1465533"/>
                  <a:gd name="connsiteY0" fmla="*/ 17140 h 708314"/>
                  <a:gd name="connsiteX1" fmla="*/ 272653 w 1465533"/>
                  <a:gd name="connsiteY1" fmla="*/ 226210 h 708314"/>
                  <a:gd name="connsiteX2" fmla="*/ 2582 w 1465533"/>
                  <a:gd name="connsiteY2" fmla="*/ 418096 h 708314"/>
                  <a:gd name="connsiteX3" fmla="*/ 155251 w 1465533"/>
                  <a:gd name="connsiteY3" fmla="*/ 630085 h 708314"/>
                  <a:gd name="connsiteX4" fmla="*/ 472234 w 1465533"/>
                  <a:gd name="connsiteY4" fmla="*/ 699508 h 708314"/>
                  <a:gd name="connsiteX5" fmla="*/ 1341867 w 1465533"/>
                  <a:gd name="connsiteY5" fmla="*/ 665886 h 708314"/>
                  <a:gd name="connsiteX6" fmla="*/ 1441056 w 1465533"/>
                  <a:gd name="connsiteY6" fmla="*/ 270752 h 708314"/>
                  <a:gd name="connsiteX7" fmla="*/ 1204379 w 1465533"/>
                  <a:gd name="connsiteY7" fmla="*/ 34465 h 708314"/>
                  <a:gd name="connsiteX8" fmla="*/ 877879 w 1465533"/>
                  <a:gd name="connsiteY8" fmla="*/ 3909 h 708314"/>
                  <a:gd name="connsiteX9" fmla="*/ 463884 w 1465533"/>
                  <a:gd name="connsiteY9" fmla="*/ 17140 h 708314"/>
                  <a:gd name="connsiteX0" fmla="*/ 463884 w 1467792"/>
                  <a:gd name="connsiteY0" fmla="*/ 17140 h 717887"/>
                  <a:gd name="connsiteX1" fmla="*/ 272653 w 1467792"/>
                  <a:gd name="connsiteY1" fmla="*/ 226210 h 717887"/>
                  <a:gd name="connsiteX2" fmla="*/ 2582 w 1467792"/>
                  <a:gd name="connsiteY2" fmla="*/ 418096 h 717887"/>
                  <a:gd name="connsiteX3" fmla="*/ 155251 w 1467792"/>
                  <a:gd name="connsiteY3" fmla="*/ 630085 h 717887"/>
                  <a:gd name="connsiteX4" fmla="*/ 426797 w 1467792"/>
                  <a:gd name="connsiteY4" fmla="*/ 715423 h 717887"/>
                  <a:gd name="connsiteX5" fmla="*/ 1341867 w 1467792"/>
                  <a:gd name="connsiteY5" fmla="*/ 665886 h 717887"/>
                  <a:gd name="connsiteX6" fmla="*/ 1441056 w 1467792"/>
                  <a:gd name="connsiteY6" fmla="*/ 270752 h 717887"/>
                  <a:gd name="connsiteX7" fmla="*/ 1204379 w 1467792"/>
                  <a:gd name="connsiteY7" fmla="*/ 34465 h 717887"/>
                  <a:gd name="connsiteX8" fmla="*/ 877879 w 1467792"/>
                  <a:gd name="connsiteY8" fmla="*/ 3909 h 717887"/>
                  <a:gd name="connsiteX9" fmla="*/ 463884 w 1467792"/>
                  <a:gd name="connsiteY9" fmla="*/ 17140 h 717887"/>
                  <a:gd name="connsiteX0" fmla="*/ 467587 w 1471495"/>
                  <a:gd name="connsiteY0" fmla="*/ 17140 h 717887"/>
                  <a:gd name="connsiteX1" fmla="*/ 276356 w 1471495"/>
                  <a:gd name="connsiteY1" fmla="*/ 226210 h 717887"/>
                  <a:gd name="connsiteX2" fmla="*/ 6285 w 1471495"/>
                  <a:gd name="connsiteY2" fmla="*/ 418096 h 717887"/>
                  <a:gd name="connsiteX3" fmla="*/ 117468 w 1471495"/>
                  <a:gd name="connsiteY3" fmla="*/ 633268 h 717887"/>
                  <a:gd name="connsiteX4" fmla="*/ 430500 w 1471495"/>
                  <a:gd name="connsiteY4" fmla="*/ 715423 h 717887"/>
                  <a:gd name="connsiteX5" fmla="*/ 1345570 w 1471495"/>
                  <a:gd name="connsiteY5" fmla="*/ 665886 h 717887"/>
                  <a:gd name="connsiteX6" fmla="*/ 1444759 w 1471495"/>
                  <a:gd name="connsiteY6" fmla="*/ 270752 h 717887"/>
                  <a:gd name="connsiteX7" fmla="*/ 1208082 w 1471495"/>
                  <a:gd name="connsiteY7" fmla="*/ 34465 h 717887"/>
                  <a:gd name="connsiteX8" fmla="*/ 881582 w 1471495"/>
                  <a:gd name="connsiteY8" fmla="*/ 3909 h 717887"/>
                  <a:gd name="connsiteX9" fmla="*/ 467587 w 1471495"/>
                  <a:gd name="connsiteY9" fmla="*/ 17140 h 717887"/>
                  <a:gd name="connsiteX0" fmla="*/ 437440 w 1471495"/>
                  <a:gd name="connsiteY0" fmla="*/ 12273 h 732696"/>
                  <a:gd name="connsiteX1" fmla="*/ 276356 w 1471495"/>
                  <a:gd name="connsiteY1" fmla="*/ 241019 h 732696"/>
                  <a:gd name="connsiteX2" fmla="*/ 6285 w 1471495"/>
                  <a:gd name="connsiteY2" fmla="*/ 432905 h 732696"/>
                  <a:gd name="connsiteX3" fmla="*/ 117468 w 1471495"/>
                  <a:gd name="connsiteY3" fmla="*/ 648077 h 732696"/>
                  <a:gd name="connsiteX4" fmla="*/ 430500 w 1471495"/>
                  <a:gd name="connsiteY4" fmla="*/ 730232 h 732696"/>
                  <a:gd name="connsiteX5" fmla="*/ 1345570 w 1471495"/>
                  <a:gd name="connsiteY5" fmla="*/ 680695 h 732696"/>
                  <a:gd name="connsiteX6" fmla="*/ 1444759 w 1471495"/>
                  <a:gd name="connsiteY6" fmla="*/ 285561 h 732696"/>
                  <a:gd name="connsiteX7" fmla="*/ 1208082 w 1471495"/>
                  <a:gd name="connsiteY7" fmla="*/ 49274 h 732696"/>
                  <a:gd name="connsiteX8" fmla="*/ 881582 w 1471495"/>
                  <a:gd name="connsiteY8" fmla="*/ 18718 h 732696"/>
                  <a:gd name="connsiteX9" fmla="*/ 437440 w 1471495"/>
                  <a:gd name="connsiteY9" fmla="*/ 12273 h 732696"/>
                  <a:gd name="connsiteX0" fmla="*/ 437440 w 1471495"/>
                  <a:gd name="connsiteY0" fmla="*/ 27540 h 747963"/>
                  <a:gd name="connsiteX1" fmla="*/ 276356 w 1471495"/>
                  <a:gd name="connsiteY1" fmla="*/ 256286 h 747963"/>
                  <a:gd name="connsiteX2" fmla="*/ 6285 w 1471495"/>
                  <a:gd name="connsiteY2" fmla="*/ 448172 h 747963"/>
                  <a:gd name="connsiteX3" fmla="*/ 117468 w 1471495"/>
                  <a:gd name="connsiteY3" fmla="*/ 663344 h 747963"/>
                  <a:gd name="connsiteX4" fmla="*/ 430500 w 1471495"/>
                  <a:gd name="connsiteY4" fmla="*/ 745499 h 747963"/>
                  <a:gd name="connsiteX5" fmla="*/ 1345570 w 1471495"/>
                  <a:gd name="connsiteY5" fmla="*/ 695962 h 747963"/>
                  <a:gd name="connsiteX6" fmla="*/ 1444759 w 1471495"/>
                  <a:gd name="connsiteY6" fmla="*/ 300828 h 747963"/>
                  <a:gd name="connsiteX7" fmla="*/ 1208082 w 1471495"/>
                  <a:gd name="connsiteY7" fmla="*/ 64541 h 747963"/>
                  <a:gd name="connsiteX8" fmla="*/ 906076 w 1471495"/>
                  <a:gd name="connsiteY8" fmla="*/ 0 h 747963"/>
                  <a:gd name="connsiteX9" fmla="*/ 437440 w 1471495"/>
                  <a:gd name="connsiteY9" fmla="*/ 27540 h 747963"/>
                  <a:gd name="connsiteX0" fmla="*/ 437440 w 1471495"/>
                  <a:gd name="connsiteY0" fmla="*/ 27540 h 747963"/>
                  <a:gd name="connsiteX1" fmla="*/ 276356 w 1471495"/>
                  <a:gd name="connsiteY1" fmla="*/ 256286 h 747963"/>
                  <a:gd name="connsiteX2" fmla="*/ 6285 w 1471495"/>
                  <a:gd name="connsiteY2" fmla="*/ 448172 h 747963"/>
                  <a:gd name="connsiteX3" fmla="*/ 117468 w 1471495"/>
                  <a:gd name="connsiteY3" fmla="*/ 663344 h 747963"/>
                  <a:gd name="connsiteX4" fmla="*/ 430500 w 1471495"/>
                  <a:gd name="connsiteY4" fmla="*/ 745499 h 747963"/>
                  <a:gd name="connsiteX5" fmla="*/ 1345570 w 1471495"/>
                  <a:gd name="connsiteY5" fmla="*/ 695962 h 747963"/>
                  <a:gd name="connsiteX6" fmla="*/ 1444759 w 1471495"/>
                  <a:gd name="connsiteY6" fmla="*/ 300828 h 747963"/>
                  <a:gd name="connsiteX7" fmla="*/ 1213735 w 1471495"/>
                  <a:gd name="connsiteY7" fmla="*/ 87794 h 747963"/>
                  <a:gd name="connsiteX8" fmla="*/ 906076 w 1471495"/>
                  <a:gd name="connsiteY8" fmla="*/ 0 h 747963"/>
                  <a:gd name="connsiteX9" fmla="*/ 437440 w 1471495"/>
                  <a:gd name="connsiteY9" fmla="*/ 27540 h 747963"/>
                  <a:gd name="connsiteX0" fmla="*/ 435352 w 1469407"/>
                  <a:gd name="connsiteY0" fmla="*/ 27540 h 747963"/>
                  <a:gd name="connsiteX1" fmla="*/ 236062 w 1469407"/>
                  <a:gd name="connsiteY1" fmla="*/ 246705 h 747963"/>
                  <a:gd name="connsiteX2" fmla="*/ 4197 w 1469407"/>
                  <a:gd name="connsiteY2" fmla="*/ 448172 h 747963"/>
                  <a:gd name="connsiteX3" fmla="*/ 115380 w 1469407"/>
                  <a:gd name="connsiteY3" fmla="*/ 663344 h 747963"/>
                  <a:gd name="connsiteX4" fmla="*/ 428412 w 1469407"/>
                  <a:gd name="connsiteY4" fmla="*/ 745499 h 747963"/>
                  <a:gd name="connsiteX5" fmla="*/ 1343482 w 1469407"/>
                  <a:gd name="connsiteY5" fmla="*/ 695962 h 747963"/>
                  <a:gd name="connsiteX6" fmla="*/ 1442671 w 1469407"/>
                  <a:gd name="connsiteY6" fmla="*/ 300828 h 747963"/>
                  <a:gd name="connsiteX7" fmla="*/ 1211647 w 1469407"/>
                  <a:gd name="connsiteY7" fmla="*/ 87794 h 747963"/>
                  <a:gd name="connsiteX8" fmla="*/ 903988 w 1469407"/>
                  <a:gd name="connsiteY8" fmla="*/ 0 h 747963"/>
                  <a:gd name="connsiteX9" fmla="*/ 435352 w 1469407"/>
                  <a:gd name="connsiteY9" fmla="*/ 27540 h 747963"/>
                  <a:gd name="connsiteX0" fmla="*/ 287738 w 1469407"/>
                  <a:gd name="connsiteY0" fmla="*/ 16581 h 752973"/>
                  <a:gd name="connsiteX1" fmla="*/ 236062 w 1469407"/>
                  <a:gd name="connsiteY1" fmla="*/ 251715 h 752973"/>
                  <a:gd name="connsiteX2" fmla="*/ 4197 w 1469407"/>
                  <a:gd name="connsiteY2" fmla="*/ 453182 h 752973"/>
                  <a:gd name="connsiteX3" fmla="*/ 115380 w 1469407"/>
                  <a:gd name="connsiteY3" fmla="*/ 668354 h 752973"/>
                  <a:gd name="connsiteX4" fmla="*/ 428412 w 1469407"/>
                  <a:gd name="connsiteY4" fmla="*/ 750509 h 752973"/>
                  <a:gd name="connsiteX5" fmla="*/ 1343482 w 1469407"/>
                  <a:gd name="connsiteY5" fmla="*/ 700972 h 752973"/>
                  <a:gd name="connsiteX6" fmla="*/ 1442671 w 1469407"/>
                  <a:gd name="connsiteY6" fmla="*/ 305838 h 752973"/>
                  <a:gd name="connsiteX7" fmla="*/ 1211647 w 1469407"/>
                  <a:gd name="connsiteY7" fmla="*/ 92804 h 752973"/>
                  <a:gd name="connsiteX8" fmla="*/ 903988 w 1469407"/>
                  <a:gd name="connsiteY8" fmla="*/ 5010 h 752973"/>
                  <a:gd name="connsiteX9" fmla="*/ 287738 w 1469407"/>
                  <a:gd name="connsiteY9" fmla="*/ 16581 h 752973"/>
                  <a:gd name="connsiteX0" fmla="*/ 284280 w 1465949"/>
                  <a:gd name="connsiteY0" fmla="*/ 16581 h 752973"/>
                  <a:gd name="connsiteX1" fmla="*/ 153170 w 1465949"/>
                  <a:gd name="connsiteY1" fmla="*/ 241755 h 752973"/>
                  <a:gd name="connsiteX2" fmla="*/ 739 w 1465949"/>
                  <a:gd name="connsiteY2" fmla="*/ 453182 h 752973"/>
                  <a:gd name="connsiteX3" fmla="*/ 111922 w 1465949"/>
                  <a:gd name="connsiteY3" fmla="*/ 668354 h 752973"/>
                  <a:gd name="connsiteX4" fmla="*/ 424954 w 1465949"/>
                  <a:gd name="connsiteY4" fmla="*/ 750509 h 752973"/>
                  <a:gd name="connsiteX5" fmla="*/ 1340024 w 1465949"/>
                  <a:gd name="connsiteY5" fmla="*/ 700972 h 752973"/>
                  <a:gd name="connsiteX6" fmla="*/ 1439213 w 1465949"/>
                  <a:gd name="connsiteY6" fmla="*/ 305838 h 752973"/>
                  <a:gd name="connsiteX7" fmla="*/ 1208189 w 1465949"/>
                  <a:gd name="connsiteY7" fmla="*/ 92804 h 752973"/>
                  <a:gd name="connsiteX8" fmla="*/ 900530 w 1465949"/>
                  <a:gd name="connsiteY8" fmla="*/ 5010 h 752973"/>
                  <a:gd name="connsiteX9" fmla="*/ 284280 w 1465949"/>
                  <a:gd name="connsiteY9" fmla="*/ 16581 h 752973"/>
                  <a:gd name="connsiteX0" fmla="*/ 215678 w 1465949"/>
                  <a:gd name="connsiteY0" fmla="*/ 15568 h 755280"/>
                  <a:gd name="connsiteX1" fmla="*/ 153170 w 1465949"/>
                  <a:gd name="connsiteY1" fmla="*/ 244062 h 755280"/>
                  <a:gd name="connsiteX2" fmla="*/ 739 w 1465949"/>
                  <a:gd name="connsiteY2" fmla="*/ 455489 h 755280"/>
                  <a:gd name="connsiteX3" fmla="*/ 111922 w 1465949"/>
                  <a:gd name="connsiteY3" fmla="*/ 670661 h 755280"/>
                  <a:gd name="connsiteX4" fmla="*/ 424954 w 1465949"/>
                  <a:gd name="connsiteY4" fmla="*/ 752816 h 755280"/>
                  <a:gd name="connsiteX5" fmla="*/ 1340024 w 1465949"/>
                  <a:gd name="connsiteY5" fmla="*/ 703279 h 755280"/>
                  <a:gd name="connsiteX6" fmla="*/ 1439213 w 1465949"/>
                  <a:gd name="connsiteY6" fmla="*/ 308145 h 755280"/>
                  <a:gd name="connsiteX7" fmla="*/ 1208189 w 1465949"/>
                  <a:gd name="connsiteY7" fmla="*/ 95111 h 755280"/>
                  <a:gd name="connsiteX8" fmla="*/ 900530 w 1465949"/>
                  <a:gd name="connsiteY8" fmla="*/ 7317 h 755280"/>
                  <a:gd name="connsiteX9" fmla="*/ 215678 w 1465949"/>
                  <a:gd name="connsiteY9" fmla="*/ 15568 h 755280"/>
                  <a:gd name="connsiteX0" fmla="*/ 158423 w 1408694"/>
                  <a:gd name="connsiteY0" fmla="*/ 15568 h 755280"/>
                  <a:gd name="connsiteX1" fmla="*/ 95915 w 1408694"/>
                  <a:gd name="connsiteY1" fmla="*/ 244062 h 755280"/>
                  <a:gd name="connsiteX2" fmla="*/ 9068 w 1408694"/>
                  <a:gd name="connsiteY2" fmla="*/ 472501 h 755280"/>
                  <a:gd name="connsiteX3" fmla="*/ 54667 w 1408694"/>
                  <a:gd name="connsiteY3" fmla="*/ 670661 h 755280"/>
                  <a:gd name="connsiteX4" fmla="*/ 367699 w 1408694"/>
                  <a:gd name="connsiteY4" fmla="*/ 752816 h 755280"/>
                  <a:gd name="connsiteX5" fmla="*/ 1282769 w 1408694"/>
                  <a:gd name="connsiteY5" fmla="*/ 703279 h 755280"/>
                  <a:gd name="connsiteX6" fmla="*/ 1381958 w 1408694"/>
                  <a:gd name="connsiteY6" fmla="*/ 308145 h 755280"/>
                  <a:gd name="connsiteX7" fmla="*/ 1150934 w 1408694"/>
                  <a:gd name="connsiteY7" fmla="*/ 95111 h 755280"/>
                  <a:gd name="connsiteX8" fmla="*/ 843275 w 1408694"/>
                  <a:gd name="connsiteY8" fmla="*/ 7317 h 755280"/>
                  <a:gd name="connsiteX9" fmla="*/ 158423 w 1408694"/>
                  <a:gd name="connsiteY9" fmla="*/ 15568 h 755280"/>
                  <a:gd name="connsiteX0" fmla="*/ 151540 w 1401811"/>
                  <a:gd name="connsiteY0" fmla="*/ 15568 h 755280"/>
                  <a:gd name="connsiteX1" fmla="*/ 89032 w 1401811"/>
                  <a:gd name="connsiteY1" fmla="*/ 244062 h 755280"/>
                  <a:gd name="connsiteX2" fmla="*/ 2185 w 1401811"/>
                  <a:gd name="connsiteY2" fmla="*/ 472501 h 755280"/>
                  <a:gd name="connsiteX3" fmla="*/ 67073 w 1401811"/>
                  <a:gd name="connsiteY3" fmla="*/ 640039 h 755280"/>
                  <a:gd name="connsiteX4" fmla="*/ 360816 w 1401811"/>
                  <a:gd name="connsiteY4" fmla="*/ 752816 h 755280"/>
                  <a:gd name="connsiteX5" fmla="*/ 1275886 w 1401811"/>
                  <a:gd name="connsiteY5" fmla="*/ 703279 h 755280"/>
                  <a:gd name="connsiteX6" fmla="*/ 1375075 w 1401811"/>
                  <a:gd name="connsiteY6" fmla="*/ 308145 h 755280"/>
                  <a:gd name="connsiteX7" fmla="*/ 1144051 w 1401811"/>
                  <a:gd name="connsiteY7" fmla="*/ 95111 h 755280"/>
                  <a:gd name="connsiteX8" fmla="*/ 836392 w 1401811"/>
                  <a:gd name="connsiteY8" fmla="*/ 7317 h 755280"/>
                  <a:gd name="connsiteX9" fmla="*/ 151540 w 1401811"/>
                  <a:gd name="connsiteY9" fmla="*/ 15568 h 755280"/>
                  <a:gd name="connsiteX0" fmla="*/ 154312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146823 w 1404583"/>
                  <a:gd name="connsiteY7" fmla="*/ 100862 h 761031"/>
                  <a:gd name="connsiteX8" fmla="*/ 839164 w 1404583"/>
                  <a:gd name="connsiteY8" fmla="*/ 13068 h 761031"/>
                  <a:gd name="connsiteX9" fmla="*/ 154312 w 1404583"/>
                  <a:gd name="connsiteY9" fmla="*/ 21319 h 761031"/>
                  <a:gd name="connsiteX0" fmla="*/ 231469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146823 w 1404583"/>
                  <a:gd name="connsiteY7" fmla="*/ 100862 h 761031"/>
                  <a:gd name="connsiteX8" fmla="*/ 839164 w 1404583"/>
                  <a:gd name="connsiteY8" fmla="*/ 13068 h 761031"/>
                  <a:gd name="connsiteX9" fmla="*/ 231469 w 1404583"/>
                  <a:gd name="connsiteY9" fmla="*/ 21319 h 761031"/>
                  <a:gd name="connsiteX0" fmla="*/ 231469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235452 w 1404583"/>
                  <a:gd name="connsiteY7" fmla="*/ 78019 h 761031"/>
                  <a:gd name="connsiteX8" fmla="*/ 839164 w 1404583"/>
                  <a:gd name="connsiteY8" fmla="*/ 13068 h 761031"/>
                  <a:gd name="connsiteX9" fmla="*/ 231469 w 1404583"/>
                  <a:gd name="connsiteY9" fmla="*/ 21319 h 761031"/>
                  <a:gd name="connsiteX0" fmla="*/ 231256 w 1404370"/>
                  <a:gd name="connsiteY0" fmla="*/ 8251 h 747963"/>
                  <a:gd name="connsiteX1" fmla="*/ 127207 w 1404370"/>
                  <a:gd name="connsiteY1" fmla="*/ 62648 h 747963"/>
                  <a:gd name="connsiteX2" fmla="*/ 4744 w 1404370"/>
                  <a:gd name="connsiteY2" fmla="*/ 465184 h 747963"/>
                  <a:gd name="connsiteX3" fmla="*/ 69632 w 1404370"/>
                  <a:gd name="connsiteY3" fmla="*/ 632722 h 747963"/>
                  <a:gd name="connsiteX4" fmla="*/ 363375 w 1404370"/>
                  <a:gd name="connsiteY4" fmla="*/ 745499 h 747963"/>
                  <a:gd name="connsiteX5" fmla="*/ 1278445 w 1404370"/>
                  <a:gd name="connsiteY5" fmla="*/ 695962 h 747963"/>
                  <a:gd name="connsiteX6" fmla="*/ 1377634 w 1404370"/>
                  <a:gd name="connsiteY6" fmla="*/ 300828 h 747963"/>
                  <a:gd name="connsiteX7" fmla="*/ 1235239 w 1404370"/>
                  <a:gd name="connsiteY7" fmla="*/ 64951 h 747963"/>
                  <a:gd name="connsiteX8" fmla="*/ 838951 w 1404370"/>
                  <a:gd name="connsiteY8" fmla="*/ 0 h 747963"/>
                  <a:gd name="connsiteX9" fmla="*/ 231256 w 1404370"/>
                  <a:gd name="connsiteY9" fmla="*/ 8251 h 747963"/>
                  <a:gd name="connsiteX0" fmla="*/ 215386 w 1388500"/>
                  <a:gd name="connsiteY0" fmla="*/ 8251 h 747963"/>
                  <a:gd name="connsiteX1" fmla="*/ 111337 w 1388500"/>
                  <a:gd name="connsiteY1" fmla="*/ 62648 h 747963"/>
                  <a:gd name="connsiteX2" fmla="*/ 11592 w 1388500"/>
                  <a:gd name="connsiteY2" fmla="*/ 300323 h 747963"/>
                  <a:gd name="connsiteX3" fmla="*/ 53762 w 1388500"/>
                  <a:gd name="connsiteY3" fmla="*/ 632722 h 747963"/>
                  <a:gd name="connsiteX4" fmla="*/ 347505 w 1388500"/>
                  <a:gd name="connsiteY4" fmla="*/ 745499 h 747963"/>
                  <a:gd name="connsiteX5" fmla="*/ 1262575 w 1388500"/>
                  <a:gd name="connsiteY5" fmla="*/ 695962 h 747963"/>
                  <a:gd name="connsiteX6" fmla="*/ 1361764 w 1388500"/>
                  <a:gd name="connsiteY6" fmla="*/ 300828 h 747963"/>
                  <a:gd name="connsiteX7" fmla="*/ 1219369 w 1388500"/>
                  <a:gd name="connsiteY7" fmla="*/ 64951 h 747963"/>
                  <a:gd name="connsiteX8" fmla="*/ 823081 w 1388500"/>
                  <a:gd name="connsiteY8" fmla="*/ 0 h 747963"/>
                  <a:gd name="connsiteX9" fmla="*/ 215386 w 1388500"/>
                  <a:gd name="connsiteY9" fmla="*/ 8251 h 747963"/>
                  <a:gd name="connsiteX0" fmla="*/ 216608 w 1389722"/>
                  <a:gd name="connsiteY0" fmla="*/ 8251 h 747963"/>
                  <a:gd name="connsiteX1" fmla="*/ 112559 w 1389722"/>
                  <a:gd name="connsiteY1" fmla="*/ 62648 h 747963"/>
                  <a:gd name="connsiteX2" fmla="*/ 12814 w 1389722"/>
                  <a:gd name="connsiteY2" fmla="*/ 300323 h 747963"/>
                  <a:gd name="connsiteX3" fmla="*/ 54984 w 1389722"/>
                  <a:gd name="connsiteY3" fmla="*/ 632722 h 747963"/>
                  <a:gd name="connsiteX4" fmla="*/ 348727 w 1389722"/>
                  <a:gd name="connsiteY4" fmla="*/ 745499 h 747963"/>
                  <a:gd name="connsiteX5" fmla="*/ 1263797 w 1389722"/>
                  <a:gd name="connsiteY5" fmla="*/ 695962 h 747963"/>
                  <a:gd name="connsiteX6" fmla="*/ 1362986 w 1389722"/>
                  <a:gd name="connsiteY6" fmla="*/ 300828 h 747963"/>
                  <a:gd name="connsiteX7" fmla="*/ 1220591 w 1389722"/>
                  <a:gd name="connsiteY7" fmla="*/ 64951 h 747963"/>
                  <a:gd name="connsiteX8" fmla="*/ 824303 w 1389722"/>
                  <a:gd name="connsiteY8" fmla="*/ 0 h 747963"/>
                  <a:gd name="connsiteX9" fmla="*/ 216608 w 1389722"/>
                  <a:gd name="connsiteY9" fmla="*/ 8251 h 747963"/>
                  <a:gd name="connsiteX0" fmla="*/ 216608 w 1389722"/>
                  <a:gd name="connsiteY0" fmla="*/ 79781 h 819493"/>
                  <a:gd name="connsiteX1" fmla="*/ 112559 w 1389722"/>
                  <a:gd name="connsiteY1" fmla="*/ 134178 h 819493"/>
                  <a:gd name="connsiteX2" fmla="*/ 12814 w 1389722"/>
                  <a:gd name="connsiteY2" fmla="*/ 371853 h 819493"/>
                  <a:gd name="connsiteX3" fmla="*/ 54984 w 1389722"/>
                  <a:gd name="connsiteY3" fmla="*/ 704252 h 819493"/>
                  <a:gd name="connsiteX4" fmla="*/ 348727 w 1389722"/>
                  <a:gd name="connsiteY4" fmla="*/ 817029 h 819493"/>
                  <a:gd name="connsiteX5" fmla="*/ 1263797 w 1389722"/>
                  <a:gd name="connsiteY5" fmla="*/ 767492 h 819493"/>
                  <a:gd name="connsiteX6" fmla="*/ 1362986 w 1389722"/>
                  <a:gd name="connsiteY6" fmla="*/ 372358 h 819493"/>
                  <a:gd name="connsiteX7" fmla="*/ 1301587 w 1389722"/>
                  <a:gd name="connsiteY7" fmla="*/ 11721 h 819493"/>
                  <a:gd name="connsiteX8" fmla="*/ 824303 w 1389722"/>
                  <a:gd name="connsiteY8" fmla="*/ 71530 h 819493"/>
                  <a:gd name="connsiteX9" fmla="*/ 216608 w 1389722"/>
                  <a:gd name="connsiteY9" fmla="*/ 79781 h 819493"/>
                  <a:gd name="connsiteX0" fmla="*/ 216608 w 1400780"/>
                  <a:gd name="connsiteY0" fmla="*/ 79781 h 820631"/>
                  <a:gd name="connsiteX1" fmla="*/ 112559 w 1400780"/>
                  <a:gd name="connsiteY1" fmla="*/ 134178 h 820631"/>
                  <a:gd name="connsiteX2" fmla="*/ 12814 w 1400780"/>
                  <a:gd name="connsiteY2" fmla="*/ 371853 h 820631"/>
                  <a:gd name="connsiteX3" fmla="*/ 54984 w 1400780"/>
                  <a:gd name="connsiteY3" fmla="*/ 704252 h 820631"/>
                  <a:gd name="connsiteX4" fmla="*/ 348727 w 1400780"/>
                  <a:gd name="connsiteY4" fmla="*/ 817029 h 820631"/>
                  <a:gd name="connsiteX5" fmla="*/ 1263797 w 1400780"/>
                  <a:gd name="connsiteY5" fmla="*/ 767492 h 820631"/>
                  <a:gd name="connsiteX6" fmla="*/ 1378790 w 1400780"/>
                  <a:gd name="connsiteY6" fmla="*/ 350080 h 820631"/>
                  <a:gd name="connsiteX7" fmla="*/ 1301587 w 1400780"/>
                  <a:gd name="connsiteY7" fmla="*/ 11721 h 820631"/>
                  <a:gd name="connsiteX8" fmla="*/ 824303 w 1400780"/>
                  <a:gd name="connsiteY8" fmla="*/ 71530 h 820631"/>
                  <a:gd name="connsiteX9" fmla="*/ 216608 w 1400780"/>
                  <a:gd name="connsiteY9" fmla="*/ 79781 h 820631"/>
                  <a:gd name="connsiteX0" fmla="*/ 216608 w 1388697"/>
                  <a:gd name="connsiteY0" fmla="*/ 79781 h 820631"/>
                  <a:gd name="connsiteX1" fmla="*/ 112559 w 1388697"/>
                  <a:gd name="connsiteY1" fmla="*/ 134178 h 820631"/>
                  <a:gd name="connsiteX2" fmla="*/ 12814 w 1388697"/>
                  <a:gd name="connsiteY2" fmla="*/ 371853 h 820631"/>
                  <a:gd name="connsiteX3" fmla="*/ 54984 w 1388697"/>
                  <a:gd name="connsiteY3" fmla="*/ 704252 h 820631"/>
                  <a:gd name="connsiteX4" fmla="*/ 348727 w 1388697"/>
                  <a:gd name="connsiteY4" fmla="*/ 817029 h 820631"/>
                  <a:gd name="connsiteX5" fmla="*/ 1263797 w 1388697"/>
                  <a:gd name="connsiteY5" fmla="*/ 767492 h 820631"/>
                  <a:gd name="connsiteX6" fmla="*/ 1378790 w 1388697"/>
                  <a:gd name="connsiteY6" fmla="*/ 350080 h 820631"/>
                  <a:gd name="connsiteX7" fmla="*/ 1301587 w 1388697"/>
                  <a:gd name="connsiteY7" fmla="*/ 11721 h 820631"/>
                  <a:gd name="connsiteX8" fmla="*/ 824303 w 1388697"/>
                  <a:gd name="connsiteY8" fmla="*/ 71530 h 820631"/>
                  <a:gd name="connsiteX9" fmla="*/ 216608 w 1388697"/>
                  <a:gd name="connsiteY9" fmla="*/ 79781 h 820631"/>
                  <a:gd name="connsiteX0" fmla="*/ 216608 w 1391225"/>
                  <a:gd name="connsiteY0" fmla="*/ 79781 h 826967"/>
                  <a:gd name="connsiteX1" fmla="*/ 112559 w 1391225"/>
                  <a:gd name="connsiteY1" fmla="*/ 134178 h 826967"/>
                  <a:gd name="connsiteX2" fmla="*/ 12814 w 1391225"/>
                  <a:gd name="connsiteY2" fmla="*/ 371853 h 826967"/>
                  <a:gd name="connsiteX3" fmla="*/ 54984 w 1391225"/>
                  <a:gd name="connsiteY3" fmla="*/ 704252 h 826967"/>
                  <a:gd name="connsiteX4" fmla="*/ 348727 w 1391225"/>
                  <a:gd name="connsiteY4" fmla="*/ 817029 h 826967"/>
                  <a:gd name="connsiteX5" fmla="*/ 1270711 w 1391225"/>
                  <a:gd name="connsiteY5" fmla="*/ 780860 h 826967"/>
                  <a:gd name="connsiteX6" fmla="*/ 1378790 w 1391225"/>
                  <a:gd name="connsiteY6" fmla="*/ 350080 h 826967"/>
                  <a:gd name="connsiteX7" fmla="*/ 1301587 w 1391225"/>
                  <a:gd name="connsiteY7" fmla="*/ 11721 h 826967"/>
                  <a:gd name="connsiteX8" fmla="*/ 824303 w 1391225"/>
                  <a:gd name="connsiteY8" fmla="*/ 71530 h 826967"/>
                  <a:gd name="connsiteX9" fmla="*/ 216608 w 1391225"/>
                  <a:gd name="connsiteY9" fmla="*/ 79781 h 826967"/>
                  <a:gd name="connsiteX0" fmla="*/ 216608 w 1379141"/>
                  <a:gd name="connsiteY0" fmla="*/ 79781 h 826967"/>
                  <a:gd name="connsiteX1" fmla="*/ 112559 w 1379141"/>
                  <a:gd name="connsiteY1" fmla="*/ 134178 h 826967"/>
                  <a:gd name="connsiteX2" fmla="*/ 12814 w 1379141"/>
                  <a:gd name="connsiteY2" fmla="*/ 371853 h 826967"/>
                  <a:gd name="connsiteX3" fmla="*/ 54984 w 1379141"/>
                  <a:gd name="connsiteY3" fmla="*/ 704252 h 826967"/>
                  <a:gd name="connsiteX4" fmla="*/ 348727 w 1379141"/>
                  <a:gd name="connsiteY4" fmla="*/ 817029 h 826967"/>
                  <a:gd name="connsiteX5" fmla="*/ 1270711 w 1379141"/>
                  <a:gd name="connsiteY5" fmla="*/ 780860 h 826967"/>
                  <a:gd name="connsiteX6" fmla="*/ 1378790 w 1379141"/>
                  <a:gd name="connsiteY6" fmla="*/ 350080 h 826967"/>
                  <a:gd name="connsiteX7" fmla="*/ 1301587 w 1379141"/>
                  <a:gd name="connsiteY7" fmla="*/ 11721 h 826967"/>
                  <a:gd name="connsiteX8" fmla="*/ 824303 w 1379141"/>
                  <a:gd name="connsiteY8" fmla="*/ 71530 h 826967"/>
                  <a:gd name="connsiteX9" fmla="*/ 216608 w 1379141"/>
                  <a:gd name="connsiteY9" fmla="*/ 79781 h 826967"/>
                  <a:gd name="connsiteX0" fmla="*/ 216608 w 1379281"/>
                  <a:gd name="connsiteY0" fmla="*/ 79781 h 826967"/>
                  <a:gd name="connsiteX1" fmla="*/ 112559 w 1379281"/>
                  <a:gd name="connsiteY1" fmla="*/ 134178 h 826967"/>
                  <a:gd name="connsiteX2" fmla="*/ 12814 w 1379281"/>
                  <a:gd name="connsiteY2" fmla="*/ 371853 h 826967"/>
                  <a:gd name="connsiteX3" fmla="*/ 54984 w 1379281"/>
                  <a:gd name="connsiteY3" fmla="*/ 704252 h 826967"/>
                  <a:gd name="connsiteX4" fmla="*/ 348727 w 1379281"/>
                  <a:gd name="connsiteY4" fmla="*/ 817029 h 826967"/>
                  <a:gd name="connsiteX5" fmla="*/ 1270711 w 1379281"/>
                  <a:gd name="connsiteY5" fmla="*/ 780860 h 826967"/>
                  <a:gd name="connsiteX6" fmla="*/ 1378790 w 1379281"/>
                  <a:gd name="connsiteY6" fmla="*/ 350080 h 826967"/>
                  <a:gd name="connsiteX7" fmla="*/ 1301587 w 1379281"/>
                  <a:gd name="connsiteY7" fmla="*/ 11721 h 826967"/>
                  <a:gd name="connsiteX8" fmla="*/ 824303 w 1379281"/>
                  <a:gd name="connsiteY8" fmla="*/ 71530 h 826967"/>
                  <a:gd name="connsiteX9" fmla="*/ 216608 w 1379281"/>
                  <a:gd name="connsiteY9" fmla="*/ 79781 h 826967"/>
                  <a:gd name="connsiteX0" fmla="*/ 216608 w 1383421"/>
                  <a:gd name="connsiteY0" fmla="*/ 79781 h 826967"/>
                  <a:gd name="connsiteX1" fmla="*/ 112559 w 1383421"/>
                  <a:gd name="connsiteY1" fmla="*/ 134178 h 826967"/>
                  <a:gd name="connsiteX2" fmla="*/ 12814 w 1383421"/>
                  <a:gd name="connsiteY2" fmla="*/ 371853 h 826967"/>
                  <a:gd name="connsiteX3" fmla="*/ 54984 w 1383421"/>
                  <a:gd name="connsiteY3" fmla="*/ 704252 h 826967"/>
                  <a:gd name="connsiteX4" fmla="*/ 348727 w 1383421"/>
                  <a:gd name="connsiteY4" fmla="*/ 817029 h 826967"/>
                  <a:gd name="connsiteX5" fmla="*/ 1270711 w 1383421"/>
                  <a:gd name="connsiteY5" fmla="*/ 780860 h 826967"/>
                  <a:gd name="connsiteX6" fmla="*/ 1378790 w 1383421"/>
                  <a:gd name="connsiteY6" fmla="*/ 350080 h 826967"/>
                  <a:gd name="connsiteX7" fmla="*/ 1301587 w 1383421"/>
                  <a:gd name="connsiteY7" fmla="*/ 11721 h 826967"/>
                  <a:gd name="connsiteX8" fmla="*/ 824303 w 1383421"/>
                  <a:gd name="connsiteY8" fmla="*/ 71530 h 826967"/>
                  <a:gd name="connsiteX9" fmla="*/ 216608 w 1383421"/>
                  <a:gd name="connsiteY9" fmla="*/ 79781 h 826967"/>
                  <a:gd name="connsiteX0" fmla="*/ 216608 w 1379141"/>
                  <a:gd name="connsiteY0" fmla="*/ 59582 h 806768"/>
                  <a:gd name="connsiteX1" fmla="*/ 112559 w 1379141"/>
                  <a:gd name="connsiteY1" fmla="*/ 113979 h 806768"/>
                  <a:gd name="connsiteX2" fmla="*/ 12814 w 1379141"/>
                  <a:gd name="connsiteY2" fmla="*/ 351654 h 806768"/>
                  <a:gd name="connsiteX3" fmla="*/ 54984 w 1379141"/>
                  <a:gd name="connsiteY3" fmla="*/ 684053 h 806768"/>
                  <a:gd name="connsiteX4" fmla="*/ 348727 w 1379141"/>
                  <a:gd name="connsiteY4" fmla="*/ 796830 h 806768"/>
                  <a:gd name="connsiteX5" fmla="*/ 1270711 w 1379141"/>
                  <a:gd name="connsiteY5" fmla="*/ 760661 h 806768"/>
                  <a:gd name="connsiteX6" fmla="*/ 1378790 w 1379141"/>
                  <a:gd name="connsiteY6" fmla="*/ 329881 h 806768"/>
                  <a:gd name="connsiteX7" fmla="*/ 1280844 w 1379141"/>
                  <a:gd name="connsiteY7" fmla="*/ 13800 h 806768"/>
                  <a:gd name="connsiteX8" fmla="*/ 824303 w 1379141"/>
                  <a:gd name="connsiteY8" fmla="*/ 51331 h 806768"/>
                  <a:gd name="connsiteX9" fmla="*/ 216608 w 1379141"/>
                  <a:gd name="connsiteY9" fmla="*/ 59582 h 806768"/>
                  <a:gd name="connsiteX0" fmla="*/ 216608 w 1379141"/>
                  <a:gd name="connsiteY0" fmla="*/ 59582 h 806768"/>
                  <a:gd name="connsiteX1" fmla="*/ 112559 w 1379141"/>
                  <a:gd name="connsiteY1" fmla="*/ 113979 h 806768"/>
                  <a:gd name="connsiteX2" fmla="*/ 12814 w 1379141"/>
                  <a:gd name="connsiteY2" fmla="*/ 351654 h 806768"/>
                  <a:gd name="connsiteX3" fmla="*/ 54984 w 1379141"/>
                  <a:gd name="connsiteY3" fmla="*/ 684053 h 806768"/>
                  <a:gd name="connsiteX4" fmla="*/ 348727 w 1379141"/>
                  <a:gd name="connsiteY4" fmla="*/ 796830 h 806768"/>
                  <a:gd name="connsiteX5" fmla="*/ 1270711 w 1379141"/>
                  <a:gd name="connsiteY5" fmla="*/ 760661 h 806768"/>
                  <a:gd name="connsiteX6" fmla="*/ 1378790 w 1379141"/>
                  <a:gd name="connsiteY6" fmla="*/ 329881 h 806768"/>
                  <a:gd name="connsiteX7" fmla="*/ 1280844 w 1379141"/>
                  <a:gd name="connsiteY7" fmla="*/ 13800 h 806768"/>
                  <a:gd name="connsiteX8" fmla="*/ 824303 w 1379141"/>
                  <a:gd name="connsiteY8" fmla="*/ 51331 h 806768"/>
                  <a:gd name="connsiteX9" fmla="*/ 216608 w 1379141"/>
                  <a:gd name="connsiteY9" fmla="*/ 59582 h 80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9141" h="806768">
                    <a:moveTo>
                      <a:pt x="216608" y="59582"/>
                    </a:moveTo>
                    <a:cubicBezTo>
                      <a:pt x="97984" y="70023"/>
                      <a:pt x="146525" y="65300"/>
                      <a:pt x="112559" y="113979"/>
                    </a:cubicBezTo>
                    <a:cubicBezTo>
                      <a:pt x="78593" y="162658"/>
                      <a:pt x="25373" y="149706"/>
                      <a:pt x="12814" y="351654"/>
                    </a:cubicBezTo>
                    <a:cubicBezTo>
                      <a:pt x="255" y="553602"/>
                      <a:pt x="-21645" y="640069"/>
                      <a:pt x="54984" y="684053"/>
                    </a:cubicBezTo>
                    <a:cubicBezTo>
                      <a:pt x="99551" y="702915"/>
                      <a:pt x="160041" y="781314"/>
                      <a:pt x="348727" y="796830"/>
                    </a:cubicBezTo>
                    <a:cubicBezTo>
                      <a:pt x="812788" y="793482"/>
                      <a:pt x="1165213" y="838487"/>
                      <a:pt x="1270711" y="760661"/>
                    </a:cubicBezTo>
                    <a:cubicBezTo>
                      <a:pt x="1376209" y="682835"/>
                      <a:pt x="1380962" y="491721"/>
                      <a:pt x="1378790" y="329881"/>
                    </a:cubicBezTo>
                    <a:cubicBezTo>
                      <a:pt x="1373459" y="210569"/>
                      <a:pt x="1340858" y="86687"/>
                      <a:pt x="1280844" y="13800"/>
                    </a:cubicBezTo>
                    <a:cubicBezTo>
                      <a:pt x="1177821" y="-34285"/>
                      <a:pt x="885108" y="59362"/>
                      <a:pt x="824303" y="51331"/>
                    </a:cubicBezTo>
                    <a:cubicBezTo>
                      <a:pt x="701546" y="58788"/>
                      <a:pt x="335232" y="49141"/>
                      <a:pt x="216608" y="59582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CFA268A8-ABF2-2241-8D20-ADABF787D7DB}"/>
                  </a:ext>
                </a:extLst>
              </p:cNvPr>
              <p:cNvCxnSpPr>
                <a:cxnSpLocks/>
                <a:stCxn id="622" idx="0"/>
              </p:cNvCxnSpPr>
              <p:nvPr/>
            </p:nvCxnSpPr>
            <p:spPr>
              <a:xfrm flipH="1" flipV="1">
                <a:off x="8591314" y="5631767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059F888C-411C-1440-A32A-CADF8C516051}"/>
                  </a:ext>
                </a:extLst>
              </p:cNvPr>
              <p:cNvCxnSpPr>
                <a:cxnSpLocks/>
                <a:stCxn id="641" idx="9"/>
              </p:cNvCxnSpPr>
              <p:nvPr/>
            </p:nvCxnSpPr>
            <p:spPr>
              <a:xfrm>
                <a:off x="8270073" y="5586838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DA040B7D-AE14-8149-A8F2-AD2B46A60BA7}"/>
                  </a:ext>
                </a:extLst>
              </p:cNvPr>
              <p:cNvCxnSpPr>
                <a:cxnSpLocks/>
                <a:stCxn id="641" idx="2"/>
              </p:cNvCxnSpPr>
              <p:nvPr/>
            </p:nvCxnSpPr>
            <p:spPr>
              <a:xfrm>
                <a:off x="8269779" y="5582623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DA3FBF40-1787-5F4F-95BD-1262A4703D41}"/>
                  </a:ext>
                </a:extLst>
              </p:cNvPr>
              <p:cNvCxnSpPr>
                <a:cxnSpLocks/>
                <a:endCxn id="627" idx="2"/>
              </p:cNvCxnSpPr>
              <p:nvPr/>
            </p:nvCxnSpPr>
            <p:spPr>
              <a:xfrm>
                <a:off x="8289329" y="5888859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46322858-FB0E-9141-B7EB-244A61CE0CB9}"/>
                  </a:ext>
                </a:extLst>
              </p:cNvPr>
              <p:cNvCxnSpPr>
                <a:cxnSpLocks/>
                <a:stCxn id="636" idx="4"/>
                <a:endCxn id="648" idx="2"/>
              </p:cNvCxnSpPr>
              <p:nvPr/>
            </p:nvCxnSpPr>
            <p:spPr>
              <a:xfrm flipH="1">
                <a:off x="8269832" y="5614796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A7D8A2AA-1273-864F-A874-B501544A1914}"/>
                  </a:ext>
                </a:extLst>
              </p:cNvPr>
              <p:cNvCxnSpPr/>
              <p:nvPr/>
            </p:nvCxnSpPr>
            <p:spPr>
              <a:xfrm flipV="1">
                <a:off x="8289330" y="5631766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894B2426-E845-6840-B607-5B8219E84FE1}"/>
                  </a:ext>
                </a:extLst>
              </p:cNvPr>
              <p:cNvGrpSpPr/>
              <p:nvPr/>
            </p:nvGrpSpPr>
            <p:grpSpPr>
              <a:xfrm>
                <a:off x="8178961" y="5824636"/>
                <a:ext cx="182938" cy="111323"/>
                <a:chOff x="7493876" y="2774731"/>
                <a:chExt cx="1481958" cy="894622"/>
              </a:xfrm>
            </p:grpSpPr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BFD2963A-59B5-BF4A-A6E1-FDDD2916B99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87E899D9-74CF-C140-B797-B3971E5E0A2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73C2874F-B969-DF46-8C72-687D62D7A5B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45" name="Freeform 644">
                    <a:extLst>
                      <a:ext uri="{FF2B5EF4-FFF2-40B4-BE49-F238E27FC236}">
                        <a16:creationId xmlns:a16="http://schemas.microsoft.com/office/drawing/2014/main" id="{E1BE4264-17D6-994E-81E1-D96DD6F975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Freeform 645">
                    <a:extLst>
                      <a:ext uri="{FF2B5EF4-FFF2-40B4-BE49-F238E27FC236}">
                        <a16:creationId xmlns:a16="http://schemas.microsoft.com/office/drawing/2014/main" id="{E5B4E29F-735E-F047-B24C-5E015F89169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Freeform 646">
                    <a:extLst>
                      <a:ext uri="{FF2B5EF4-FFF2-40B4-BE49-F238E27FC236}">
                        <a16:creationId xmlns:a16="http://schemas.microsoft.com/office/drawing/2014/main" id="{208BB4B0-A69D-5941-BF89-9D224CC7FBF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Freeform 647">
                    <a:extLst>
                      <a:ext uri="{FF2B5EF4-FFF2-40B4-BE49-F238E27FC236}">
                        <a16:creationId xmlns:a16="http://schemas.microsoft.com/office/drawing/2014/main" id="{67C1AC62-BB60-0144-84C1-9F9A772EEED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EACCCDD1-F72D-914C-B61D-31A25871AAFF}"/>
                  </a:ext>
                </a:extLst>
              </p:cNvPr>
              <p:cNvGrpSpPr/>
              <p:nvPr/>
            </p:nvGrpSpPr>
            <p:grpSpPr>
              <a:xfrm>
                <a:off x="8182762" y="5545189"/>
                <a:ext cx="175179" cy="107525"/>
                <a:chOff x="7493876" y="2774731"/>
                <a:chExt cx="1481958" cy="894622"/>
              </a:xfrm>
            </p:grpSpPr>
            <p:sp>
              <p:nvSpPr>
                <p:cNvPr id="635" name="Freeform 634">
                  <a:extLst>
                    <a:ext uri="{FF2B5EF4-FFF2-40B4-BE49-F238E27FC236}">
                      <a16:creationId xmlns:a16="http://schemas.microsoft.com/office/drawing/2014/main" id="{C6B0F009-E9EB-C548-AA74-A726F28C570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D8F146A-64AA-D54D-B82F-4529F086BCB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37" name="Group 636">
                  <a:extLst>
                    <a:ext uri="{FF2B5EF4-FFF2-40B4-BE49-F238E27FC236}">
                      <a16:creationId xmlns:a16="http://schemas.microsoft.com/office/drawing/2014/main" id="{E0C6945D-6F85-0B43-B06E-C6DF075860B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8" name="Freeform 637">
                    <a:extLst>
                      <a:ext uri="{FF2B5EF4-FFF2-40B4-BE49-F238E27FC236}">
                        <a16:creationId xmlns:a16="http://schemas.microsoft.com/office/drawing/2014/main" id="{90D84452-F0A2-6F49-9FB7-C63D0934669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Freeform 638">
                    <a:extLst>
                      <a:ext uri="{FF2B5EF4-FFF2-40B4-BE49-F238E27FC236}">
                        <a16:creationId xmlns:a16="http://schemas.microsoft.com/office/drawing/2014/main" id="{0F230E87-7389-4D47-951B-3AADDC18042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Freeform 639">
                    <a:extLst>
                      <a:ext uri="{FF2B5EF4-FFF2-40B4-BE49-F238E27FC236}">
                        <a16:creationId xmlns:a16="http://schemas.microsoft.com/office/drawing/2014/main" id="{C5593166-104F-0142-B5ED-C681EE24000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1" name="Freeform 640">
                    <a:extLst>
                      <a:ext uri="{FF2B5EF4-FFF2-40B4-BE49-F238E27FC236}">
                        <a16:creationId xmlns:a16="http://schemas.microsoft.com/office/drawing/2014/main" id="{9AA00B36-A763-884D-88DA-C7922A01CC2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E681FD39-8832-D545-BE3E-640BBA141552}"/>
                  </a:ext>
                </a:extLst>
              </p:cNvPr>
              <p:cNvGrpSpPr/>
              <p:nvPr/>
            </p:nvGrpSpPr>
            <p:grpSpPr>
              <a:xfrm>
                <a:off x="8515547" y="5580583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C1330810-F34C-324A-84F3-B39D20384C1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A3249ED8-C024-3A4A-9CCB-AA25B076F3A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B01CDC5F-DA3A-E74E-AF65-7E3256F046F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301EE12F-0F7F-994F-8AA2-5819EAB9496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9E4C604A-82B1-E340-B4F3-42AC61E0686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8AB91445-B40A-394E-B296-8024B424EFE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82EA1CC9-EC88-344F-9F86-8435310D5FE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F0C1C8FB-0408-714E-A1DD-78F85B60437B}"/>
                  </a:ext>
                </a:extLst>
              </p:cNvPr>
              <p:cNvGrpSpPr/>
              <p:nvPr/>
            </p:nvGrpSpPr>
            <p:grpSpPr>
              <a:xfrm>
                <a:off x="8570325" y="5882671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9B4D64EF-FFF5-9446-B44D-24388D8457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457542F7-4030-C840-A950-8AB02A1839A0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23" name="Group 622">
                  <a:extLst>
                    <a:ext uri="{FF2B5EF4-FFF2-40B4-BE49-F238E27FC236}">
                      <a16:creationId xmlns:a16="http://schemas.microsoft.com/office/drawing/2014/main" id="{D9C210E7-B327-514B-A0C7-94FDD9A9BD9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4" name="Freeform 623">
                    <a:extLst>
                      <a:ext uri="{FF2B5EF4-FFF2-40B4-BE49-F238E27FC236}">
                        <a16:creationId xmlns:a16="http://schemas.microsoft.com/office/drawing/2014/main" id="{C13FE213-9244-E845-A3F1-B52267AF78F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>
                    <a:extLst>
                      <a:ext uri="{FF2B5EF4-FFF2-40B4-BE49-F238E27FC236}">
                        <a16:creationId xmlns:a16="http://schemas.microsoft.com/office/drawing/2014/main" id="{4A014DC0-CDBF-6344-A08C-8B7DC7401C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625">
                    <a:extLst>
                      <a:ext uri="{FF2B5EF4-FFF2-40B4-BE49-F238E27FC236}">
                        <a16:creationId xmlns:a16="http://schemas.microsoft.com/office/drawing/2014/main" id="{79781B3B-658A-AE4C-BE7D-F77DFBB2CEB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95A1B600-62A0-8147-9FD0-6D74D0E7EE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86E19177-E8A3-F849-934B-777240075DE8}"/>
                </a:ext>
              </a:extLst>
            </p:cNvPr>
            <p:cNvGrpSpPr/>
            <p:nvPr/>
          </p:nvGrpSpPr>
          <p:grpSpPr>
            <a:xfrm>
              <a:off x="3096215" y="4614313"/>
              <a:ext cx="998795" cy="445007"/>
              <a:chOff x="4332883" y="5571655"/>
              <a:chExt cx="998795" cy="445007"/>
            </a:xfrm>
          </p:grpSpPr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E9158F9B-A053-7F4F-A963-6076D1544DD1}"/>
                  </a:ext>
                </a:extLst>
              </p:cNvPr>
              <p:cNvCxnSpPr>
                <a:cxnSpLocks/>
                <a:stCxn id="559" idx="0"/>
              </p:cNvCxnSpPr>
              <p:nvPr/>
            </p:nvCxnSpPr>
            <p:spPr>
              <a:xfrm flipH="1" flipV="1">
                <a:off x="4745236" y="5658233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FFA0D485-A268-E243-A345-92CE10746EED}"/>
                  </a:ext>
                </a:extLst>
              </p:cNvPr>
              <p:cNvCxnSpPr/>
              <p:nvPr/>
            </p:nvCxnSpPr>
            <p:spPr>
              <a:xfrm>
                <a:off x="4753706" y="5653287"/>
                <a:ext cx="299692" cy="1423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5AFFB4E9-9B13-604F-841E-E26BADF49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3398" y="5718444"/>
                <a:ext cx="231278" cy="772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6DE0271-6C20-FF41-B721-FE4E3D131FAF}"/>
                  </a:ext>
                </a:extLst>
              </p:cNvPr>
              <p:cNvCxnSpPr>
                <a:cxnSpLocks/>
                <a:stCxn id="548" idx="9"/>
              </p:cNvCxnSpPr>
              <p:nvPr/>
            </p:nvCxnSpPr>
            <p:spPr>
              <a:xfrm>
                <a:off x="4423995" y="5613304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5F004055-EC3D-1B42-97B1-C282A5024254}"/>
                  </a:ext>
                </a:extLst>
              </p:cNvPr>
              <p:cNvCxnSpPr>
                <a:cxnSpLocks/>
                <a:stCxn id="548" idx="2"/>
              </p:cNvCxnSpPr>
              <p:nvPr/>
            </p:nvCxnSpPr>
            <p:spPr>
              <a:xfrm>
                <a:off x="4423701" y="5609089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34897F6D-18B9-8F40-9AAD-AF6159BA8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3706" y="5658231"/>
                <a:ext cx="530161" cy="437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60856A78-B3E6-0C4C-814A-D4D34722EF86}"/>
                  </a:ext>
                </a:extLst>
              </p:cNvPr>
              <p:cNvCxnSpPr>
                <a:cxnSpLocks/>
                <a:stCxn id="564" idx="2"/>
              </p:cNvCxnSpPr>
              <p:nvPr/>
            </p:nvCxnSpPr>
            <p:spPr>
              <a:xfrm flipV="1">
                <a:off x="4811264" y="5795661"/>
                <a:ext cx="242134" cy="1509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67D63552-DE21-BB46-9348-5AED016AEBC3}"/>
                  </a:ext>
                </a:extLst>
              </p:cNvPr>
              <p:cNvCxnSpPr>
                <a:cxnSpLocks/>
                <a:endCxn id="564" idx="2"/>
              </p:cNvCxnSpPr>
              <p:nvPr/>
            </p:nvCxnSpPr>
            <p:spPr>
              <a:xfrm>
                <a:off x="4443251" y="5915325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6C0F36F0-761E-3E4F-A9B7-3E6439ACA3D7}"/>
                  </a:ext>
                </a:extLst>
              </p:cNvPr>
              <p:cNvCxnSpPr>
                <a:cxnSpLocks/>
                <a:stCxn id="543" idx="4"/>
                <a:endCxn id="505" idx="2"/>
              </p:cNvCxnSpPr>
              <p:nvPr/>
            </p:nvCxnSpPr>
            <p:spPr>
              <a:xfrm flipH="1">
                <a:off x="4423754" y="5641262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00361C4E-1489-5B4B-B67F-292CF75EB3D9}"/>
                  </a:ext>
                </a:extLst>
              </p:cNvPr>
              <p:cNvCxnSpPr/>
              <p:nvPr/>
            </p:nvCxnSpPr>
            <p:spPr>
              <a:xfrm flipV="1">
                <a:off x="4443252" y="5658232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AE784CF8-EEC2-5D49-AC2E-F0B8DB507ED3}"/>
                  </a:ext>
                </a:extLst>
              </p:cNvPr>
              <p:cNvGrpSpPr/>
              <p:nvPr/>
            </p:nvGrpSpPr>
            <p:grpSpPr>
              <a:xfrm>
                <a:off x="4332883" y="5851102"/>
                <a:ext cx="182938" cy="111323"/>
                <a:chOff x="7493876" y="2774731"/>
                <a:chExt cx="1481958" cy="894622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D4D358C0-F298-9E48-AB78-6A89574E287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A8B87FB9-4CC0-9E4F-A91A-6AD87CFE2D0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01" name="Group 500">
                  <a:extLst>
                    <a:ext uri="{FF2B5EF4-FFF2-40B4-BE49-F238E27FC236}">
                      <a16:creationId xmlns:a16="http://schemas.microsoft.com/office/drawing/2014/main" id="{75306399-756C-B94A-90F5-3161D2D408D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02" name="Freeform 501">
                    <a:extLst>
                      <a:ext uri="{FF2B5EF4-FFF2-40B4-BE49-F238E27FC236}">
                        <a16:creationId xmlns:a16="http://schemas.microsoft.com/office/drawing/2014/main" id="{B5866553-FD4E-A249-9E40-7BE2F8077F2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502">
                    <a:extLst>
                      <a:ext uri="{FF2B5EF4-FFF2-40B4-BE49-F238E27FC236}">
                        <a16:creationId xmlns:a16="http://schemas.microsoft.com/office/drawing/2014/main" id="{141F2AB3-3145-604D-970F-2C7C1ECD073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503">
                    <a:extLst>
                      <a:ext uri="{FF2B5EF4-FFF2-40B4-BE49-F238E27FC236}">
                        <a16:creationId xmlns:a16="http://schemas.microsoft.com/office/drawing/2014/main" id="{F13F30A8-4E10-2047-AAEA-E45AD806B86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504">
                    <a:extLst>
                      <a:ext uri="{FF2B5EF4-FFF2-40B4-BE49-F238E27FC236}">
                        <a16:creationId xmlns:a16="http://schemas.microsoft.com/office/drawing/2014/main" id="{FBDC2FD1-F7ED-BF46-A3DA-257B3F5E183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A4136C2-59E3-B44B-9E36-DDF23F13B499}"/>
                  </a:ext>
                </a:extLst>
              </p:cNvPr>
              <p:cNvGrpSpPr/>
              <p:nvPr/>
            </p:nvGrpSpPr>
            <p:grpSpPr>
              <a:xfrm>
                <a:off x="4336684" y="557165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04C6A086-7921-C54B-9127-86240FFF346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B2CB2CFE-B622-E948-B839-259B2FEACED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14AA22F2-E2D7-9D4A-B053-EBEAB2C705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43534151-36C4-FA43-A8E0-25928BA9AC2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Freeform 545">
                    <a:extLst>
                      <a:ext uri="{FF2B5EF4-FFF2-40B4-BE49-F238E27FC236}">
                        <a16:creationId xmlns:a16="http://schemas.microsoft.com/office/drawing/2014/main" id="{30157A6F-5368-9543-956B-90F5C13E82E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Freeform 546">
                    <a:extLst>
                      <a:ext uri="{FF2B5EF4-FFF2-40B4-BE49-F238E27FC236}">
                        <a16:creationId xmlns:a16="http://schemas.microsoft.com/office/drawing/2014/main" id="{4BE5492B-C4F6-BB45-AF98-856738F76DF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Freeform 547">
                    <a:extLst>
                      <a:ext uri="{FF2B5EF4-FFF2-40B4-BE49-F238E27FC236}">
                        <a16:creationId xmlns:a16="http://schemas.microsoft.com/office/drawing/2014/main" id="{FFC8FA43-21C5-AA47-9828-B73BF4DBAD39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3CF6BA55-C4F1-524A-B0EA-FB928B3AA689}"/>
                  </a:ext>
                </a:extLst>
              </p:cNvPr>
              <p:cNvGrpSpPr/>
              <p:nvPr/>
            </p:nvGrpSpPr>
            <p:grpSpPr>
              <a:xfrm>
                <a:off x="4669469" y="5607049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9B24FC3D-B0DC-FD4B-B950-93F603FB6A5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8712B978-C080-294F-B88C-F3C41703C9F0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4D8BD272-A253-924A-9B6B-6BC045FC9D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3" name="Freeform 552">
                    <a:extLst>
                      <a:ext uri="{FF2B5EF4-FFF2-40B4-BE49-F238E27FC236}">
                        <a16:creationId xmlns:a16="http://schemas.microsoft.com/office/drawing/2014/main" id="{41105105-3D0C-C84A-A779-3D167AD54F6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Freeform 553">
                    <a:extLst>
                      <a:ext uri="{FF2B5EF4-FFF2-40B4-BE49-F238E27FC236}">
                        <a16:creationId xmlns:a16="http://schemas.microsoft.com/office/drawing/2014/main" id="{5089D57D-03B9-A04F-8A0E-E25C6B383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Freeform 554">
                    <a:extLst>
                      <a:ext uri="{FF2B5EF4-FFF2-40B4-BE49-F238E27FC236}">
                        <a16:creationId xmlns:a16="http://schemas.microsoft.com/office/drawing/2014/main" id="{C4FD0094-87A7-D541-93A9-C47067FD3E6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Freeform 555">
                    <a:extLst>
                      <a:ext uri="{FF2B5EF4-FFF2-40B4-BE49-F238E27FC236}">
                        <a16:creationId xmlns:a16="http://schemas.microsoft.com/office/drawing/2014/main" id="{F7C6E3EF-CB9D-C749-BACB-FBBA1392CAB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06E77306-98F1-314C-851C-FBAE52F0CD50}"/>
                  </a:ext>
                </a:extLst>
              </p:cNvPr>
              <p:cNvGrpSpPr/>
              <p:nvPr/>
            </p:nvGrpSpPr>
            <p:grpSpPr>
              <a:xfrm>
                <a:off x="4724247" y="590913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12094407-C292-FC4B-95BC-5AE20CF7A1C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1A75301-F4F3-8F49-9326-9E1AAA4256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A55A5FF5-44E4-9646-A205-A1B3A230421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7187927B-5DCA-7A45-A503-6E519D91F3E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88C94953-9383-3C42-B307-1CAC72BA395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EB3D48B8-422C-F94B-A98E-7E95242C4AD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1C10B400-CBBD-6547-8195-536C6358B22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6443F69C-C622-F145-B0EA-BAC747EE936A}"/>
                  </a:ext>
                </a:extLst>
              </p:cNvPr>
              <p:cNvGrpSpPr/>
              <p:nvPr/>
            </p:nvGrpSpPr>
            <p:grpSpPr>
              <a:xfrm>
                <a:off x="5156499" y="563199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66" name="Freeform 565">
                  <a:extLst>
                    <a:ext uri="{FF2B5EF4-FFF2-40B4-BE49-F238E27FC236}">
                      <a16:creationId xmlns:a16="http://schemas.microsoft.com/office/drawing/2014/main" id="{AE519E64-ACE5-A549-BED9-A11B60E6761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965AF4A1-4C6C-EE45-B207-589D5B7737E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22A0607B-F5A9-244D-BCB4-88FE319C804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9" name="Freeform 568">
                    <a:extLst>
                      <a:ext uri="{FF2B5EF4-FFF2-40B4-BE49-F238E27FC236}">
                        <a16:creationId xmlns:a16="http://schemas.microsoft.com/office/drawing/2014/main" id="{E8E85403-E70A-CF4C-AED8-06423287363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Freeform 569">
                    <a:extLst>
                      <a:ext uri="{FF2B5EF4-FFF2-40B4-BE49-F238E27FC236}">
                        <a16:creationId xmlns:a16="http://schemas.microsoft.com/office/drawing/2014/main" id="{32B150BF-F62A-2144-9BEB-4F6CD9109DB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570">
                    <a:extLst>
                      <a:ext uri="{FF2B5EF4-FFF2-40B4-BE49-F238E27FC236}">
                        <a16:creationId xmlns:a16="http://schemas.microsoft.com/office/drawing/2014/main" id="{1889C2DD-68D6-6A42-9293-5811FE4FE08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Freeform 571">
                    <a:extLst>
                      <a:ext uri="{FF2B5EF4-FFF2-40B4-BE49-F238E27FC236}">
                        <a16:creationId xmlns:a16="http://schemas.microsoft.com/office/drawing/2014/main" id="{07DAA029-A6D3-2941-A534-BCE94B29785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7750E12E-F90E-B547-AD69-C3B3AC8B5D91}"/>
                  </a:ext>
                </a:extLst>
              </p:cNvPr>
              <p:cNvGrpSpPr/>
              <p:nvPr/>
            </p:nvGrpSpPr>
            <p:grpSpPr>
              <a:xfrm>
                <a:off x="4944983" y="574914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74" name="Freeform 573">
                  <a:extLst>
                    <a:ext uri="{FF2B5EF4-FFF2-40B4-BE49-F238E27FC236}">
                      <a16:creationId xmlns:a16="http://schemas.microsoft.com/office/drawing/2014/main" id="{0CA654E3-63ED-A640-BA8F-C5C67160838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7AB97283-90D7-924A-9B0D-CD8D4A431E2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78427D24-68B7-0A43-95BF-D71D34FC5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77" name="Freeform 576">
                    <a:extLst>
                      <a:ext uri="{FF2B5EF4-FFF2-40B4-BE49-F238E27FC236}">
                        <a16:creationId xmlns:a16="http://schemas.microsoft.com/office/drawing/2014/main" id="{89D50158-0E5C-A54D-8952-E8B50152680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577">
                    <a:extLst>
                      <a:ext uri="{FF2B5EF4-FFF2-40B4-BE49-F238E27FC236}">
                        <a16:creationId xmlns:a16="http://schemas.microsoft.com/office/drawing/2014/main" id="{ACCDDAE7-57F3-FE41-9376-A4A42B63CE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Freeform 578">
                    <a:extLst>
                      <a:ext uri="{FF2B5EF4-FFF2-40B4-BE49-F238E27FC236}">
                        <a16:creationId xmlns:a16="http://schemas.microsoft.com/office/drawing/2014/main" id="{A3D566E9-6B68-164C-94C9-BAE70CA335D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579">
                    <a:extLst>
                      <a:ext uri="{FF2B5EF4-FFF2-40B4-BE49-F238E27FC236}">
                        <a16:creationId xmlns:a16="http://schemas.microsoft.com/office/drawing/2014/main" id="{2C90D9F1-CB92-4D42-9643-6FB82E85DE9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D6E6C8-84CD-CB4A-84F1-067117845CF7}"/>
                </a:ext>
              </a:extLst>
            </p:cNvPr>
            <p:cNvGrpSpPr/>
            <p:nvPr/>
          </p:nvGrpSpPr>
          <p:grpSpPr>
            <a:xfrm>
              <a:off x="914169" y="3784413"/>
              <a:ext cx="6320401" cy="1580150"/>
              <a:chOff x="2495834" y="3549633"/>
              <a:chExt cx="6320401" cy="158015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CD09193-6AE8-9045-9CDC-6EFB0AA50425}"/>
                  </a:ext>
                </a:extLst>
              </p:cNvPr>
              <p:cNvGrpSpPr/>
              <p:nvPr/>
            </p:nvGrpSpPr>
            <p:grpSpPr>
              <a:xfrm>
                <a:off x="2495834" y="3549633"/>
                <a:ext cx="6206323" cy="1243997"/>
                <a:chOff x="2495834" y="3537276"/>
                <a:chExt cx="6206323" cy="1243997"/>
              </a:xfrm>
            </p:grpSpPr>
            <p:grpSp>
              <p:nvGrpSpPr>
                <p:cNvPr id="237" name="Group 652">
                  <a:extLst>
                    <a:ext uri="{FF2B5EF4-FFF2-40B4-BE49-F238E27FC236}">
                      <a16:creationId xmlns:a16="http://schemas.microsoft.com/office/drawing/2014/main" id="{B7A574D4-B4C4-F24D-A52D-60F53A34CE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5834" y="4101197"/>
                  <a:ext cx="733407" cy="660273"/>
                  <a:chOff x="2751" y="1851"/>
                  <a:chExt cx="462" cy="478"/>
                </a:xfrm>
              </p:grpSpPr>
              <p:pic>
                <p:nvPicPr>
                  <p:cNvPr id="238" name="Picture 653" descr="iphone_stylized_small">
                    <a:extLst>
                      <a:ext uri="{FF2B5EF4-FFF2-40B4-BE49-F238E27FC236}">
                        <a16:creationId xmlns:a16="http://schemas.microsoft.com/office/drawing/2014/main" id="{E40B5A73-5458-324C-9C33-8F55121BED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" name="Picture 654" descr="antenna_radiation_stylized">
                    <a:extLst>
                      <a:ext uri="{FF2B5EF4-FFF2-40B4-BE49-F238E27FC236}">
                        <a16:creationId xmlns:a16="http://schemas.microsoft.com/office/drawing/2014/main" id="{60774E42-B6D2-6342-AEC6-08E82A5478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C9C48704-237C-E042-A607-8A9FFF15112D}"/>
                    </a:ext>
                  </a:extLst>
                </p:cNvPr>
                <p:cNvGrpSpPr/>
                <p:nvPr/>
              </p:nvGrpSpPr>
              <p:grpSpPr>
                <a:xfrm>
                  <a:off x="3472122" y="3537276"/>
                  <a:ext cx="790834" cy="1208131"/>
                  <a:chOff x="5970432" y="1600694"/>
                  <a:chExt cx="888604" cy="1226172"/>
                </a:xfrm>
              </p:grpSpPr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EC48FFA5-0B8D-8940-9578-5CAAB8B434CA}"/>
                      </a:ext>
                    </a:extLst>
                  </p:cNvPr>
                  <p:cNvGrpSpPr/>
                  <p:nvPr/>
                </p:nvGrpSpPr>
                <p:grpSpPr>
                  <a:xfrm>
                    <a:off x="5970432" y="1600694"/>
                    <a:ext cx="466245" cy="953439"/>
                    <a:chOff x="6476205" y="1279015"/>
                    <a:chExt cx="466245" cy="953439"/>
                  </a:xfrm>
                </p:grpSpPr>
                <p:grpSp>
                  <p:nvGrpSpPr>
                    <p:cNvPr id="316" name="Group 817">
                      <a:extLst>
                        <a:ext uri="{FF2B5EF4-FFF2-40B4-BE49-F238E27FC236}">
                          <a16:creationId xmlns:a16="http://schemas.microsoft.com/office/drawing/2014/main" id="{C2EF0451-0CA1-724A-BA7D-FA7A8388A4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76205" y="1279015"/>
                      <a:ext cx="466245" cy="420795"/>
                      <a:chOff x="2920" y="1424"/>
                      <a:chExt cx="326" cy="310"/>
                    </a:xfrm>
                  </p:grpSpPr>
                  <p:sp>
                    <p:nvSpPr>
                      <p:cNvPr id="333" name="Oval 818">
                        <a:extLst>
                          <a:ext uri="{FF2B5EF4-FFF2-40B4-BE49-F238E27FC236}">
                            <a16:creationId xmlns:a16="http://schemas.microsoft.com/office/drawing/2014/main" id="{A613AA86-1E03-5344-825E-696D7901DD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0" y="1445"/>
                        <a:ext cx="326" cy="28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011199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grpSp>
                    <p:nvGrpSpPr>
                      <p:cNvPr id="334" name="Group 819">
                        <a:extLst>
                          <a:ext uri="{FF2B5EF4-FFF2-40B4-BE49-F238E27FC236}">
                            <a16:creationId xmlns:a16="http://schemas.microsoft.com/office/drawing/2014/main" id="{C922C50E-F1D7-FC45-ABFC-A32030B84EA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49" y="1424"/>
                        <a:ext cx="265" cy="280"/>
                        <a:chOff x="2949" y="1424"/>
                        <a:chExt cx="265" cy="280"/>
                      </a:xfrm>
                    </p:grpSpPr>
                    <p:sp>
                      <p:nvSpPr>
                        <p:cNvPr id="335" name="Oval 820">
                          <a:extLst>
                            <a:ext uri="{FF2B5EF4-FFF2-40B4-BE49-F238E27FC236}">
                              <a16:creationId xmlns:a16="http://schemas.microsoft.com/office/drawing/2014/main" id="{7AB8EDE7-CA20-EA49-AE13-8B0E3024B61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0" y="1545"/>
                          <a:ext cx="107" cy="92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6" name="Oval 821">
                          <a:extLst>
                            <a:ext uri="{FF2B5EF4-FFF2-40B4-BE49-F238E27FC236}">
                              <a16:creationId xmlns:a16="http://schemas.microsoft.com/office/drawing/2014/main" id="{CFF1CFAD-0B4A-5249-BE82-B24B699A090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06" y="1525"/>
                          <a:ext cx="154" cy="131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7" name="Oval 822">
                          <a:extLst>
                            <a:ext uri="{FF2B5EF4-FFF2-40B4-BE49-F238E27FC236}">
                              <a16:creationId xmlns:a16="http://schemas.microsoft.com/office/drawing/2014/main" id="{290B1727-5427-6149-A5EF-2A0BE27D150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501"/>
                          <a:ext cx="203" cy="179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8" name="Oval 823">
                          <a:extLst>
                            <a:ext uri="{FF2B5EF4-FFF2-40B4-BE49-F238E27FC236}">
                              <a16:creationId xmlns:a16="http://schemas.microsoft.com/office/drawing/2014/main" id="{4793DA61-B3FF-2E4D-AA14-FDB0E9C19E6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49" y="1476"/>
                          <a:ext cx="265" cy="22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9" name="Freeform 824">
                          <a:extLst>
                            <a:ext uri="{FF2B5EF4-FFF2-40B4-BE49-F238E27FC236}">
                              <a16:creationId xmlns:a16="http://schemas.microsoft.com/office/drawing/2014/main" id="{EE24D3D4-F5C1-6749-8657-7DFA356631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2987" y="1424"/>
                          <a:ext cx="205" cy="143"/>
                        </a:xfrm>
                        <a:custGeom>
                          <a:avLst/>
                          <a:gdLst>
                            <a:gd name="T0" fmla="*/ 0 w 1180"/>
                            <a:gd name="T1" fmla="*/ 0 h 956"/>
                            <a:gd name="T2" fmla="*/ 0 w 1180"/>
                            <a:gd name="T3" fmla="*/ 0 h 956"/>
                            <a:gd name="T4" fmla="*/ 0 w 1180"/>
                            <a:gd name="T5" fmla="*/ 0 h 956"/>
                            <a:gd name="T6" fmla="*/ 0 w 1180"/>
                            <a:gd name="T7" fmla="*/ 0 h 956"/>
                            <a:gd name="T8" fmla="*/ 0 w 1180"/>
                            <a:gd name="T9" fmla="*/ 0 h 956"/>
                            <a:gd name="T10" fmla="*/ 0 w 1180"/>
                            <a:gd name="T11" fmla="*/ 0 h 956"/>
                            <a:gd name="T12" fmla="*/ 0 w 1180"/>
                            <a:gd name="T13" fmla="*/ 0 h 956"/>
                            <a:gd name="T14" fmla="*/ 0 w 1180"/>
                            <a:gd name="T15" fmla="*/ 0 h 956"/>
                            <a:gd name="T16" fmla="*/ 0 w 1180"/>
                            <a:gd name="T17" fmla="*/ 0 h 956"/>
                            <a:gd name="T18" fmla="*/ 0 w 1180"/>
                            <a:gd name="T19" fmla="*/ 0 h 95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</a:gdLst>
                          <a:ahLst/>
                          <a:cxnLst>
                            <a:cxn ang="T20">
                              <a:pos x="T0" y="T1"/>
                            </a:cxn>
                            <a:cxn ang="T21">
                              <a:pos x="T2" y="T3"/>
                            </a:cxn>
                            <a:cxn ang="T22">
                              <a:pos x="T4" y="T5"/>
                            </a:cxn>
                            <a:cxn ang="T23">
                              <a:pos x="T6" y="T7"/>
                            </a:cxn>
                            <a:cxn ang="T24">
                              <a:pos x="T8" y="T9"/>
                            </a:cxn>
                            <a:cxn ang="T25">
                              <a:pos x="T10" y="T11"/>
                            </a:cxn>
                            <a:cxn ang="T26">
                              <a:pos x="T12" y="T13"/>
                            </a:cxn>
                            <a:cxn ang="T27">
                              <a:pos x="T14" y="T15"/>
                            </a:cxn>
                            <a:cxn ang="T28">
                              <a:pos x="T16" y="T17"/>
                            </a:cxn>
                            <a:cxn ang="T29">
                              <a:pos x="T18" y="T19"/>
                            </a:cxn>
                          </a:cxnLst>
                          <a:rect l="0" t="0" r="r" b="b"/>
                          <a:pathLst>
                            <a:path w="1180" h="956">
                              <a:moveTo>
                                <a:pt x="499" y="7"/>
                              </a:moveTo>
                              <a:lnTo>
                                <a:pt x="0" y="780"/>
                              </a:lnTo>
                              <a:lnTo>
                                <a:pt x="134" y="885"/>
                              </a:lnTo>
                              <a:lnTo>
                                <a:pt x="366" y="920"/>
                              </a:lnTo>
                              <a:lnTo>
                                <a:pt x="534" y="956"/>
                              </a:lnTo>
                              <a:lnTo>
                                <a:pt x="829" y="949"/>
                              </a:lnTo>
                              <a:lnTo>
                                <a:pt x="1096" y="850"/>
                              </a:lnTo>
                              <a:lnTo>
                                <a:pt x="1180" y="801"/>
                              </a:lnTo>
                              <a:lnTo>
                                <a:pt x="668" y="0"/>
                              </a:lnTo>
                              <a:lnTo>
                                <a:pt x="499" y="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 cmpd="sng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317" name="Group 398">
                      <a:extLst>
                        <a:ext uri="{FF2B5EF4-FFF2-40B4-BE49-F238E27FC236}">
                          <a16:creationId xmlns:a16="http://schemas.microsoft.com/office/drawing/2014/main" id="{65393C64-CECA-704C-B52A-6E54FB659C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527789" y="1518577"/>
                      <a:ext cx="375668" cy="713877"/>
                      <a:chOff x="3130" y="3288"/>
                      <a:chExt cx="410" cy="742"/>
                    </a:xfrm>
                  </p:grpSpPr>
                  <p:sp>
                    <p:nvSpPr>
                      <p:cNvPr id="318" name="Line 270">
                        <a:extLst>
                          <a:ext uri="{FF2B5EF4-FFF2-40B4-BE49-F238E27FC236}">
                            <a16:creationId xmlns:a16="http://schemas.microsoft.com/office/drawing/2014/main" id="{30F58770-7764-E447-889D-2E708BF29F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30" y="3288"/>
                        <a:ext cx="205" cy="6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9" name="Line 271">
                        <a:extLst>
                          <a:ext uri="{FF2B5EF4-FFF2-40B4-BE49-F238E27FC236}">
                            <a16:creationId xmlns:a16="http://schemas.microsoft.com/office/drawing/2014/main" id="{D1123060-6CBC-0944-9E3E-400C044C827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288"/>
                        <a:ext cx="205" cy="6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0" name="Line 272">
                        <a:extLst>
                          <a:ext uri="{FF2B5EF4-FFF2-40B4-BE49-F238E27FC236}">
                            <a16:creationId xmlns:a16="http://schemas.microsoft.com/office/drawing/2014/main" id="{5B0B371A-5EE5-CC45-ACD3-4D8AF2CAFF4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30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1" name="Line 273">
                        <a:extLst>
                          <a:ext uri="{FF2B5EF4-FFF2-40B4-BE49-F238E27FC236}">
                            <a16:creationId xmlns:a16="http://schemas.microsoft.com/office/drawing/2014/main" id="{A4376E8F-930A-3D47-86E0-0F0ACB1B2BF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35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2" name="Line 274">
                        <a:extLst>
                          <a:ext uri="{FF2B5EF4-FFF2-40B4-BE49-F238E27FC236}">
                            <a16:creationId xmlns:a16="http://schemas.microsoft.com/office/drawing/2014/main" id="{DC4D63DA-C320-6349-824D-67CD7CE786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303"/>
                        <a:ext cx="0" cy="7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3" name="Line 275">
                        <a:extLst>
                          <a:ext uri="{FF2B5EF4-FFF2-40B4-BE49-F238E27FC236}">
                            <a16:creationId xmlns:a16="http://schemas.microsoft.com/office/drawing/2014/main" id="{E96001AD-A9DD-F747-9E27-D2C4D308413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30" y="3888"/>
                        <a:ext cx="205" cy="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4" name="Line 276">
                        <a:extLst>
                          <a:ext uri="{FF2B5EF4-FFF2-40B4-BE49-F238E27FC236}">
                            <a16:creationId xmlns:a16="http://schemas.microsoft.com/office/drawing/2014/main" id="{030A895B-C421-5442-8B45-738E4862437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335" y="3888"/>
                        <a:ext cx="205" cy="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5" name="Line 277">
                        <a:extLst>
                          <a:ext uri="{FF2B5EF4-FFF2-40B4-BE49-F238E27FC236}">
                            <a16:creationId xmlns:a16="http://schemas.microsoft.com/office/drawing/2014/main" id="{72F25B95-31AF-C549-B80C-BDFDCD9A046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17" y="3668"/>
                        <a:ext cx="118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6" name="Line 278">
                        <a:extLst>
                          <a:ext uri="{FF2B5EF4-FFF2-40B4-BE49-F238E27FC236}">
                            <a16:creationId xmlns:a16="http://schemas.microsoft.com/office/drawing/2014/main" id="{2F371059-41B6-A947-AEDC-5E3A4D33FB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668"/>
                        <a:ext cx="124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7" name="Line 279">
                        <a:extLst>
                          <a:ext uri="{FF2B5EF4-FFF2-40B4-BE49-F238E27FC236}">
                            <a16:creationId xmlns:a16="http://schemas.microsoft.com/office/drawing/2014/main" id="{1AD7838F-EEF9-414D-8E67-948B41173F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8" y="3766"/>
                        <a:ext cx="152" cy="7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8" name="Line 280">
                        <a:extLst>
                          <a:ext uri="{FF2B5EF4-FFF2-40B4-BE49-F238E27FC236}">
                            <a16:creationId xmlns:a16="http://schemas.microsoft.com/office/drawing/2014/main" id="{B2725003-B064-3140-8EBB-BA8E67BD09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781"/>
                        <a:ext cx="153" cy="6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9" name="Line 281">
                        <a:extLst>
                          <a:ext uri="{FF2B5EF4-FFF2-40B4-BE49-F238E27FC236}">
                            <a16:creationId xmlns:a16="http://schemas.microsoft.com/office/drawing/2014/main" id="{97765559-BD7A-1F41-91EA-B3FD894E1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567"/>
                        <a:ext cx="78" cy="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0" name="Line 282">
                        <a:extLst>
                          <a:ext uri="{FF2B5EF4-FFF2-40B4-BE49-F238E27FC236}">
                            <a16:creationId xmlns:a16="http://schemas.microsoft.com/office/drawing/2014/main" id="{4EA72013-A268-854B-BE9E-B0D6C2D3272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428"/>
                        <a:ext cx="49" cy="2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1" name="Line 283">
                        <a:extLst>
                          <a:ext uri="{FF2B5EF4-FFF2-40B4-BE49-F238E27FC236}">
                            <a16:creationId xmlns:a16="http://schemas.microsoft.com/office/drawing/2014/main" id="{428197BC-47D0-1E4B-8244-36200B1648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47" y="3558"/>
                        <a:ext cx="9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2" name="Line 284">
                        <a:extLst>
                          <a:ext uri="{FF2B5EF4-FFF2-40B4-BE49-F238E27FC236}">
                            <a16:creationId xmlns:a16="http://schemas.microsoft.com/office/drawing/2014/main" id="{04A1EF6D-F5EE-524C-9DB7-09BE19C1978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9" y="3422"/>
                        <a:ext cx="5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90CA754-8C8F-4644-9A2D-7588F908497A}"/>
                      </a:ext>
                    </a:extLst>
                  </p:cNvPr>
                  <p:cNvGrpSpPr/>
                  <p:nvPr/>
                </p:nvGrpSpPr>
                <p:grpSpPr>
                  <a:xfrm>
                    <a:off x="6091888" y="2409568"/>
                    <a:ext cx="767148" cy="417298"/>
                    <a:chOff x="1503784" y="3006600"/>
                    <a:chExt cx="1771786" cy="957087"/>
                  </a:xfrm>
                </p:grpSpPr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1DD9292E-07D8-4E49-AD9F-6BCA22D8E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3784" y="3006600"/>
                      <a:ext cx="1771786" cy="957087"/>
                      <a:chOff x="1465684" y="2997075"/>
                      <a:chExt cx="1771786" cy="957087"/>
                    </a:xfrm>
                  </p:grpSpPr>
                  <p:sp>
                    <p:nvSpPr>
                      <p:cNvPr id="314" name="Freeform 313">
                        <a:extLst>
                          <a:ext uri="{FF2B5EF4-FFF2-40B4-BE49-F238E27FC236}">
                            <a16:creationId xmlns:a16="http://schemas.microsoft.com/office/drawing/2014/main" id="{3025F10C-A7CC-B74A-B72A-260BD7C017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5684" y="3328365"/>
                        <a:ext cx="1771786" cy="625797"/>
                      </a:xfrm>
                      <a:custGeom>
                        <a:avLst/>
                        <a:gdLst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88524 w 8187558"/>
                          <a:gd name="connsiteY5" fmla="*/ 1597573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88524 w 8187558"/>
                          <a:gd name="connsiteY5" fmla="*/ 1597573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76538 w 8176538"/>
                          <a:gd name="connsiteY0" fmla="*/ 0 h 2638097"/>
                          <a:gd name="connsiteX1" fmla="*/ 8176538 w 8176538"/>
                          <a:gd name="connsiteY1" fmla="*/ 1271752 h 2638097"/>
                          <a:gd name="connsiteX2" fmla="*/ 4088015 w 8176538"/>
                          <a:gd name="connsiteY2" fmla="*/ 2638097 h 2638097"/>
                          <a:gd name="connsiteX3" fmla="*/ 0 w 8176538"/>
                          <a:gd name="connsiteY3" fmla="*/ 1269888 h 2638097"/>
                          <a:gd name="connsiteX4" fmla="*/ 20511 w 8176538"/>
                          <a:gd name="connsiteY4" fmla="*/ 147145 h 2638097"/>
                          <a:gd name="connsiteX5" fmla="*/ 4088015 w 8176538"/>
                          <a:gd name="connsiteY5" fmla="*/ 1566042 h 2638097"/>
                          <a:gd name="connsiteX6" fmla="*/ 8176538 w 8176538"/>
                          <a:gd name="connsiteY6" fmla="*/ 0 h 2638097"/>
                          <a:gd name="connsiteX0" fmla="*/ 8176538 w 8176538"/>
                          <a:gd name="connsiteY0" fmla="*/ 0 h 2772020"/>
                          <a:gd name="connsiteX1" fmla="*/ 8176538 w 8176538"/>
                          <a:gd name="connsiteY1" fmla="*/ 1271752 h 2772020"/>
                          <a:gd name="connsiteX2" fmla="*/ 4099034 w 8176538"/>
                          <a:gd name="connsiteY2" fmla="*/ 2772020 h 2772020"/>
                          <a:gd name="connsiteX3" fmla="*/ 0 w 8176538"/>
                          <a:gd name="connsiteY3" fmla="*/ 1269888 h 2772020"/>
                          <a:gd name="connsiteX4" fmla="*/ 20511 w 8176538"/>
                          <a:gd name="connsiteY4" fmla="*/ 147145 h 2772020"/>
                          <a:gd name="connsiteX5" fmla="*/ 4088015 w 8176538"/>
                          <a:gd name="connsiteY5" fmla="*/ 1566042 h 2772020"/>
                          <a:gd name="connsiteX6" fmla="*/ 8176538 w 8176538"/>
                          <a:gd name="connsiteY6" fmla="*/ 0 h 2772020"/>
                          <a:gd name="connsiteX0" fmla="*/ 8176538 w 8176538"/>
                          <a:gd name="connsiteY0" fmla="*/ 0 h 2772339"/>
                          <a:gd name="connsiteX1" fmla="*/ 8176538 w 8176538"/>
                          <a:gd name="connsiteY1" fmla="*/ 1378890 h 2772339"/>
                          <a:gd name="connsiteX2" fmla="*/ 4099034 w 8176538"/>
                          <a:gd name="connsiteY2" fmla="*/ 2772020 h 2772339"/>
                          <a:gd name="connsiteX3" fmla="*/ 0 w 8176538"/>
                          <a:gd name="connsiteY3" fmla="*/ 1269888 h 2772339"/>
                          <a:gd name="connsiteX4" fmla="*/ 20511 w 8176538"/>
                          <a:gd name="connsiteY4" fmla="*/ 147145 h 2772339"/>
                          <a:gd name="connsiteX5" fmla="*/ 4088015 w 8176538"/>
                          <a:gd name="connsiteY5" fmla="*/ 1566042 h 2772339"/>
                          <a:gd name="connsiteX6" fmla="*/ 8176538 w 8176538"/>
                          <a:gd name="connsiteY6" fmla="*/ 0 h 2772339"/>
                          <a:gd name="connsiteX0" fmla="*/ 8176538 w 8176538"/>
                          <a:gd name="connsiteY0" fmla="*/ 0 h 2825888"/>
                          <a:gd name="connsiteX1" fmla="*/ 8176538 w 8176538"/>
                          <a:gd name="connsiteY1" fmla="*/ 1378890 h 2825888"/>
                          <a:gd name="connsiteX2" fmla="*/ 4099034 w 8176538"/>
                          <a:gd name="connsiteY2" fmla="*/ 2825590 h 2825888"/>
                          <a:gd name="connsiteX3" fmla="*/ 0 w 8176538"/>
                          <a:gd name="connsiteY3" fmla="*/ 1269888 h 2825888"/>
                          <a:gd name="connsiteX4" fmla="*/ 20511 w 8176538"/>
                          <a:gd name="connsiteY4" fmla="*/ 147145 h 2825888"/>
                          <a:gd name="connsiteX5" fmla="*/ 4088015 w 8176538"/>
                          <a:gd name="connsiteY5" fmla="*/ 1566042 h 2825888"/>
                          <a:gd name="connsiteX6" fmla="*/ 8176538 w 8176538"/>
                          <a:gd name="connsiteY6" fmla="*/ 0 h 2825888"/>
                          <a:gd name="connsiteX0" fmla="*/ 8165518 w 8165518"/>
                          <a:gd name="connsiteY0" fmla="*/ 0 h 2825606"/>
                          <a:gd name="connsiteX1" fmla="*/ 8165518 w 8165518"/>
                          <a:gd name="connsiteY1" fmla="*/ 1378890 h 2825606"/>
                          <a:gd name="connsiteX2" fmla="*/ 4088014 w 8165518"/>
                          <a:gd name="connsiteY2" fmla="*/ 2825590 h 2825606"/>
                          <a:gd name="connsiteX3" fmla="*/ 0 w 8165518"/>
                          <a:gd name="connsiteY3" fmla="*/ 1403811 h 2825606"/>
                          <a:gd name="connsiteX4" fmla="*/ 9491 w 8165518"/>
                          <a:gd name="connsiteY4" fmla="*/ 147145 h 2825606"/>
                          <a:gd name="connsiteX5" fmla="*/ 4076995 w 8165518"/>
                          <a:gd name="connsiteY5" fmla="*/ 1566042 h 2825606"/>
                          <a:gd name="connsiteX6" fmla="*/ 8165518 w 8165518"/>
                          <a:gd name="connsiteY6" fmla="*/ 0 h 2825606"/>
                          <a:gd name="connsiteX0" fmla="*/ 8165518 w 8165518"/>
                          <a:gd name="connsiteY0" fmla="*/ 0 h 2879174"/>
                          <a:gd name="connsiteX1" fmla="*/ 8165518 w 8165518"/>
                          <a:gd name="connsiteY1" fmla="*/ 1378890 h 2879174"/>
                          <a:gd name="connsiteX2" fmla="*/ 4132092 w 8165518"/>
                          <a:gd name="connsiteY2" fmla="*/ 2879159 h 2879174"/>
                          <a:gd name="connsiteX3" fmla="*/ 0 w 8165518"/>
                          <a:gd name="connsiteY3" fmla="*/ 1403811 h 2879174"/>
                          <a:gd name="connsiteX4" fmla="*/ 9491 w 8165518"/>
                          <a:gd name="connsiteY4" fmla="*/ 147145 h 2879174"/>
                          <a:gd name="connsiteX5" fmla="*/ 4076995 w 8165518"/>
                          <a:gd name="connsiteY5" fmla="*/ 1566042 h 2879174"/>
                          <a:gd name="connsiteX6" fmla="*/ 8165518 w 8165518"/>
                          <a:gd name="connsiteY6" fmla="*/ 0 h 2879174"/>
                          <a:gd name="connsiteX0" fmla="*/ 8165518 w 8176537"/>
                          <a:gd name="connsiteY0" fmla="*/ 0 h 2879410"/>
                          <a:gd name="connsiteX1" fmla="*/ 8176537 w 8176537"/>
                          <a:gd name="connsiteY1" fmla="*/ 1499420 h 2879410"/>
                          <a:gd name="connsiteX2" fmla="*/ 4132092 w 8176537"/>
                          <a:gd name="connsiteY2" fmla="*/ 2879159 h 2879410"/>
                          <a:gd name="connsiteX3" fmla="*/ 0 w 8176537"/>
                          <a:gd name="connsiteY3" fmla="*/ 1403811 h 2879410"/>
                          <a:gd name="connsiteX4" fmla="*/ 9491 w 8176537"/>
                          <a:gd name="connsiteY4" fmla="*/ 147145 h 2879410"/>
                          <a:gd name="connsiteX5" fmla="*/ 4076995 w 8176537"/>
                          <a:gd name="connsiteY5" fmla="*/ 1566042 h 2879410"/>
                          <a:gd name="connsiteX6" fmla="*/ 8165518 w 8176537"/>
                          <a:gd name="connsiteY6" fmla="*/ 0 h 2879410"/>
                          <a:gd name="connsiteX0" fmla="*/ 8165518 w 8176537"/>
                          <a:gd name="connsiteY0" fmla="*/ 0 h 2879262"/>
                          <a:gd name="connsiteX1" fmla="*/ 8176537 w 8176537"/>
                          <a:gd name="connsiteY1" fmla="*/ 1499420 h 2879262"/>
                          <a:gd name="connsiteX2" fmla="*/ 4132092 w 8176537"/>
                          <a:gd name="connsiteY2" fmla="*/ 2879159 h 2879262"/>
                          <a:gd name="connsiteX3" fmla="*/ 0 w 8176537"/>
                          <a:gd name="connsiteY3" fmla="*/ 1403811 h 2879262"/>
                          <a:gd name="connsiteX4" fmla="*/ 9491 w 8176537"/>
                          <a:gd name="connsiteY4" fmla="*/ 147145 h 2879262"/>
                          <a:gd name="connsiteX5" fmla="*/ 4076995 w 8176537"/>
                          <a:gd name="connsiteY5" fmla="*/ 1566042 h 2879262"/>
                          <a:gd name="connsiteX6" fmla="*/ 8165518 w 8176537"/>
                          <a:gd name="connsiteY6" fmla="*/ 0 h 2879262"/>
                          <a:gd name="connsiteX0" fmla="*/ 8165518 w 8176537"/>
                          <a:gd name="connsiteY0" fmla="*/ 0 h 2879163"/>
                          <a:gd name="connsiteX1" fmla="*/ 8176537 w 8176537"/>
                          <a:gd name="connsiteY1" fmla="*/ 1499420 h 2879163"/>
                          <a:gd name="connsiteX2" fmla="*/ 4132092 w 8176537"/>
                          <a:gd name="connsiteY2" fmla="*/ 2879159 h 2879163"/>
                          <a:gd name="connsiteX3" fmla="*/ 0 w 8176537"/>
                          <a:gd name="connsiteY3" fmla="*/ 1510948 h 2879163"/>
                          <a:gd name="connsiteX4" fmla="*/ 9491 w 8176537"/>
                          <a:gd name="connsiteY4" fmla="*/ 147145 h 2879163"/>
                          <a:gd name="connsiteX5" fmla="*/ 4076995 w 8176537"/>
                          <a:gd name="connsiteY5" fmla="*/ 1566042 h 2879163"/>
                          <a:gd name="connsiteX6" fmla="*/ 8165518 w 8176537"/>
                          <a:gd name="connsiteY6" fmla="*/ 0 h 2879163"/>
                          <a:gd name="connsiteX0" fmla="*/ 8165518 w 8198577"/>
                          <a:gd name="connsiteY0" fmla="*/ 0 h 2879451"/>
                          <a:gd name="connsiteX1" fmla="*/ 8198577 w 8198577"/>
                          <a:gd name="connsiteY1" fmla="*/ 1606558 h 2879451"/>
                          <a:gd name="connsiteX2" fmla="*/ 4132092 w 8198577"/>
                          <a:gd name="connsiteY2" fmla="*/ 2879159 h 2879451"/>
                          <a:gd name="connsiteX3" fmla="*/ 0 w 8198577"/>
                          <a:gd name="connsiteY3" fmla="*/ 1510948 h 2879451"/>
                          <a:gd name="connsiteX4" fmla="*/ 9491 w 8198577"/>
                          <a:gd name="connsiteY4" fmla="*/ 147145 h 2879451"/>
                          <a:gd name="connsiteX5" fmla="*/ 4076995 w 8198577"/>
                          <a:gd name="connsiteY5" fmla="*/ 1566042 h 2879451"/>
                          <a:gd name="connsiteX6" fmla="*/ 8165518 w 8198577"/>
                          <a:gd name="connsiteY6" fmla="*/ 0 h 2879451"/>
                          <a:gd name="connsiteX0" fmla="*/ 8165518 w 8165518"/>
                          <a:gd name="connsiteY0" fmla="*/ 0 h 2880066"/>
                          <a:gd name="connsiteX1" fmla="*/ 8165518 w 8165518"/>
                          <a:gd name="connsiteY1" fmla="*/ 1673520 h 2880066"/>
                          <a:gd name="connsiteX2" fmla="*/ 4132092 w 8165518"/>
                          <a:gd name="connsiteY2" fmla="*/ 2879159 h 2880066"/>
                          <a:gd name="connsiteX3" fmla="*/ 0 w 8165518"/>
                          <a:gd name="connsiteY3" fmla="*/ 1510948 h 2880066"/>
                          <a:gd name="connsiteX4" fmla="*/ 9491 w 8165518"/>
                          <a:gd name="connsiteY4" fmla="*/ 147145 h 2880066"/>
                          <a:gd name="connsiteX5" fmla="*/ 4076995 w 8165518"/>
                          <a:gd name="connsiteY5" fmla="*/ 1566042 h 2880066"/>
                          <a:gd name="connsiteX6" fmla="*/ 8165518 w 8165518"/>
                          <a:gd name="connsiteY6" fmla="*/ 0 h 2880066"/>
                          <a:gd name="connsiteX0" fmla="*/ 8156794 w 8156794"/>
                          <a:gd name="connsiteY0" fmla="*/ 0 h 2879270"/>
                          <a:gd name="connsiteX1" fmla="*/ 8156794 w 8156794"/>
                          <a:gd name="connsiteY1" fmla="*/ 1673520 h 2879270"/>
                          <a:gd name="connsiteX2" fmla="*/ 4123368 w 8156794"/>
                          <a:gd name="connsiteY2" fmla="*/ 2879159 h 2879270"/>
                          <a:gd name="connsiteX3" fmla="*/ 2295 w 8156794"/>
                          <a:gd name="connsiteY3" fmla="*/ 1618086 h 2879270"/>
                          <a:gd name="connsiteX4" fmla="*/ 767 w 8156794"/>
                          <a:gd name="connsiteY4" fmla="*/ 147145 h 2879270"/>
                          <a:gd name="connsiteX5" fmla="*/ 4068271 w 8156794"/>
                          <a:gd name="connsiteY5" fmla="*/ 1566042 h 2879270"/>
                          <a:gd name="connsiteX6" fmla="*/ 8156794 w 8156794"/>
                          <a:gd name="connsiteY6" fmla="*/ 0 h 287927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20"/>
                          <a:gd name="connsiteX1" fmla="*/ 8156794 w 8156794"/>
                          <a:gd name="connsiteY1" fmla="*/ 1673520 h 2973020"/>
                          <a:gd name="connsiteX2" fmla="*/ 4134388 w 8156794"/>
                          <a:gd name="connsiteY2" fmla="*/ 2972904 h 2973020"/>
                          <a:gd name="connsiteX3" fmla="*/ 2295 w 8156794"/>
                          <a:gd name="connsiteY3" fmla="*/ 1618086 h 2973020"/>
                          <a:gd name="connsiteX4" fmla="*/ 767 w 8156794"/>
                          <a:gd name="connsiteY4" fmla="*/ 147145 h 2973020"/>
                          <a:gd name="connsiteX5" fmla="*/ 4068271 w 8156794"/>
                          <a:gd name="connsiteY5" fmla="*/ 1566042 h 2973020"/>
                          <a:gd name="connsiteX6" fmla="*/ 8156794 w 8156794"/>
                          <a:gd name="connsiteY6" fmla="*/ 0 h 2973020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141"/>
                          <a:gd name="connsiteX1" fmla="*/ 8156794 w 8156794"/>
                          <a:gd name="connsiteY1" fmla="*/ 1673520 h 2973141"/>
                          <a:gd name="connsiteX2" fmla="*/ 4134388 w 8156794"/>
                          <a:gd name="connsiteY2" fmla="*/ 2972904 h 2973141"/>
                          <a:gd name="connsiteX3" fmla="*/ 2295 w 8156794"/>
                          <a:gd name="connsiteY3" fmla="*/ 1618086 h 2973141"/>
                          <a:gd name="connsiteX4" fmla="*/ 767 w 8156794"/>
                          <a:gd name="connsiteY4" fmla="*/ 147145 h 2973141"/>
                          <a:gd name="connsiteX5" fmla="*/ 4068271 w 8156794"/>
                          <a:gd name="connsiteY5" fmla="*/ 1566042 h 2973141"/>
                          <a:gd name="connsiteX6" fmla="*/ 8156794 w 8156794"/>
                          <a:gd name="connsiteY6" fmla="*/ 0 h 2973141"/>
                          <a:gd name="connsiteX0" fmla="*/ 8156794 w 8156794"/>
                          <a:gd name="connsiteY0" fmla="*/ 0 h 3066827"/>
                          <a:gd name="connsiteX1" fmla="*/ 8156794 w 8156794"/>
                          <a:gd name="connsiteY1" fmla="*/ 1673520 h 3066827"/>
                          <a:gd name="connsiteX2" fmla="*/ 4123353 w 8156794"/>
                          <a:gd name="connsiteY2" fmla="*/ 3066650 h 3066827"/>
                          <a:gd name="connsiteX3" fmla="*/ 2295 w 8156794"/>
                          <a:gd name="connsiteY3" fmla="*/ 1618086 h 3066827"/>
                          <a:gd name="connsiteX4" fmla="*/ 767 w 8156794"/>
                          <a:gd name="connsiteY4" fmla="*/ 147145 h 3066827"/>
                          <a:gd name="connsiteX5" fmla="*/ 4068271 w 8156794"/>
                          <a:gd name="connsiteY5" fmla="*/ 1566042 h 3066827"/>
                          <a:gd name="connsiteX6" fmla="*/ 8156794 w 8156794"/>
                          <a:gd name="connsiteY6" fmla="*/ 0 h 3066827"/>
                          <a:gd name="connsiteX0" fmla="*/ 8123689 w 8156794"/>
                          <a:gd name="connsiteY0" fmla="*/ 0 h 2999866"/>
                          <a:gd name="connsiteX1" fmla="*/ 8156794 w 8156794"/>
                          <a:gd name="connsiteY1" fmla="*/ 1606559 h 2999866"/>
                          <a:gd name="connsiteX2" fmla="*/ 4123353 w 8156794"/>
                          <a:gd name="connsiteY2" fmla="*/ 2999689 h 2999866"/>
                          <a:gd name="connsiteX3" fmla="*/ 2295 w 8156794"/>
                          <a:gd name="connsiteY3" fmla="*/ 1551125 h 2999866"/>
                          <a:gd name="connsiteX4" fmla="*/ 767 w 8156794"/>
                          <a:gd name="connsiteY4" fmla="*/ 80184 h 2999866"/>
                          <a:gd name="connsiteX5" fmla="*/ 4068271 w 8156794"/>
                          <a:gd name="connsiteY5" fmla="*/ 1499081 h 2999866"/>
                          <a:gd name="connsiteX6" fmla="*/ 8123689 w 8156794"/>
                          <a:gd name="connsiteY6" fmla="*/ 0 h 2999866"/>
                          <a:gd name="connsiteX0" fmla="*/ 8167828 w 8167828"/>
                          <a:gd name="connsiteY0" fmla="*/ 0 h 3026651"/>
                          <a:gd name="connsiteX1" fmla="*/ 8156794 w 8167828"/>
                          <a:gd name="connsiteY1" fmla="*/ 1633344 h 3026651"/>
                          <a:gd name="connsiteX2" fmla="*/ 4123353 w 8167828"/>
                          <a:gd name="connsiteY2" fmla="*/ 3026474 h 3026651"/>
                          <a:gd name="connsiteX3" fmla="*/ 2295 w 8167828"/>
                          <a:gd name="connsiteY3" fmla="*/ 1577910 h 3026651"/>
                          <a:gd name="connsiteX4" fmla="*/ 767 w 8167828"/>
                          <a:gd name="connsiteY4" fmla="*/ 106969 h 3026651"/>
                          <a:gd name="connsiteX5" fmla="*/ 4068271 w 8167828"/>
                          <a:gd name="connsiteY5" fmla="*/ 1525866 h 3026651"/>
                          <a:gd name="connsiteX6" fmla="*/ 8167828 w 8167828"/>
                          <a:gd name="connsiteY6" fmla="*/ 0 h 3026651"/>
                          <a:gd name="connsiteX0" fmla="*/ 8167828 w 8167828"/>
                          <a:gd name="connsiteY0" fmla="*/ 0 h 3027228"/>
                          <a:gd name="connsiteX1" fmla="*/ 8145760 w 8167828"/>
                          <a:gd name="connsiteY1" fmla="*/ 1686913 h 3027228"/>
                          <a:gd name="connsiteX2" fmla="*/ 4123353 w 8167828"/>
                          <a:gd name="connsiteY2" fmla="*/ 3026474 h 3027228"/>
                          <a:gd name="connsiteX3" fmla="*/ 2295 w 8167828"/>
                          <a:gd name="connsiteY3" fmla="*/ 1577910 h 3027228"/>
                          <a:gd name="connsiteX4" fmla="*/ 767 w 8167828"/>
                          <a:gd name="connsiteY4" fmla="*/ 106969 h 3027228"/>
                          <a:gd name="connsiteX5" fmla="*/ 4068271 w 8167828"/>
                          <a:gd name="connsiteY5" fmla="*/ 1525866 h 3027228"/>
                          <a:gd name="connsiteX6" fmla="*/ 8167828 w 8167828"/>
                          <a:gd name="connsiteY6" fmla="*/ 0 h 3027228"/>
                          <a:gd name="connsiteX0" fmla="*/ 8156794 w 8156794"/>
                          <a:gd name="connsiteY0" fmla="*/ 0 h 2933483"/>
                          <a:gd name="connsiteX1" fmla="*/ 8145760 w 8156794"/>
                          <a:gd name="connsiteY1" fmla="*/ 1593168 h 2933483"/>
                          <a:gd name="connsiteX2" fmla="*/ 4123353 w 8156794"/>
                          <a:gd name="connsiteY2" fmla="*/ 2932729 h 2933483"/>
                          <a:gd name="connsiteX3" fmla="*/ 2295 w 8156794"/>
                          <a:gd name="connsiteY3" fmla="*/ 1484165 h 2933483"/>
                          <a:gd name="connsiteX4" fmla="*/ 767 w 8156794"/>
                          <a:gd name="connsiteY4" fmla="*/ 13224 h 2933483"/>
                          <a:gd name="connsiteX5" fmla="*/ 4068271 w 8156794"/>
                          <a:gd name="connsiteY5" fmla="*/ 1432121 h 2933483"/>
                          <a:gd name="connsiteX6" fmla="*/ 8156794 w 8156794"/>
                          <a:gd name="connsiteY6" fmla="*/ 0 h 2933483"/>
                          <a:gd name="connsiteX0" fmla="*/ 8156794 w 8156794"/>
                          <a:gd name="connsiteY0" fmla="*/ 0 h 2933483"/>
                          <a:gd name="connsiteX1" fmla="*/ 8145760 w 8156794"/>
                          <a:gd name="connsiteY1" fmla="*/ 1593168 h 2933483"/>
                          <a:gd name="connsiteX2" fmla="*/ 4123353 w 8156794"/>
                          <a:gd name="connsiteY2" fmla="*/ 2932729 h 2933483"/>
                          <a:gd name="connsiteX3" fmla="*/ 2295 w 8156794"/>
                          <a:gd name="connsiteY3" fmla="*/ 1484165 h 2933483"/>
                          <a:gd name="connsiteX4" fmla="*/ 767 w 8156794"/>
                          <a:gd name="connsiteY4" fmla="*/ 13224 h 2933483"/>
                          <a:gd name="connsiteX5" fmla="*/ 4068271 w 8156794"/>
                          <a:gd name="connsiteY5" fmla="*/ 1432121 h 2933483"/>
                          <a:gd name="connsiteX6" fmla="*/ 8156794 w 8156794"/>
                          <a:gd name="connsiteY6" fmla="*/ 0 h 2933483"/>
                          <a:gd name="connsiteX0" fmla="*/ 8123689 w 8145760"/>
                          <a:gd name="connsiteY0" fmla="*/ 13560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23689 w 8145760"/>
                          <a:gd name="connsiteY6" fmla="*/ 13560 h 2920259"/>
                          <a:gd name="connsiteX0" fmla="*/ 8178863 w 8178863"/>
                          <a:gd name="connsiteY0" fmla="*/ 26952 h 2920259"/>
                          <a:gd name="connsiteX1" fmla="*/ 8145760 w 8178863"/>
                          <a:gd name="connsiteY1" fmla="*/ 1579944 h 2920259"/>
                          <a:gd name="connsiteX2" fmla="*/ 4123353 w 8178863"/>
                          <a:gd name="connsiteY2" fmla="*/ 2919505 h 2920259"/>
                          <a:gd name="connsiteX3" fmla="*/ 2295 w 8178863"/>
                          <a:gd name="connsiteY3" fmla="*/ 1470941 h 2920259"/>
                          <a:gd name="connsiteX4" fmla="*/ 767 w 8178863"/>
                          <a:gd name="connsiteY4" fmla="*/ 0 h 2920259"/>
                          <a:gd name="connsiteX5" fmla="*/ 4068271 w 8178863"/>
                          <a:gd name="connsiteY5" fmla="*/ 1418897 h 2920259"/>
                          <a:gd name="connsiteX6" fmla="*/ 8178863 w 8178863"/>
                          <a:gd name="connsiteY6" fmla="*/ 26952 h 2920259"/>
                          <a:gd name="connsiteX0" fmla="*/ 8167827 w 8167827"/>
                          <a:gd name="connsiteY0" fmla="*/ 40343 h 2920259"/>
                          <a:gd name="connsiteX1" fmla="*/ 8145760 w 8167827"/>
                          <a:gd name="connsiteY1" fmla="*/ 1579944 h 2920259"/>
                          <a:gd name="connsiteX2" fmla="*/ 4123353 w 8167827"/>
                          <a:gd name="connsiteY2" fmla="*/ 2919505 h 2920259"/>
                          <a:gd name="connsiteX3" fmla="*/ 2295 w 8167827"/>
                          <a:gd name="connsiteY3" fmla="*/ 1470941 h 2920259"/>
                          <a:gd name="connsiteX4" fmla="*/ 767 w 8167827"/>
                          <a:gd name="connsiteY4" fmla="*/ 0 h 2920259"/>
                          <a:gd name="connsiteX5" fmla="*/ 4068271 w 8167827"/>
                          <a:gd name="connsiteY5" fmla="*/ 1418897 h 2920259"/>
                          <a:gd name="connsiteX6" fmla="*/ 8167827 w 8167827"/>
                          <a:gd name="connsiteY6" fmla="*/ 40343 h 2920259"/>
                          <a:gd name="connsiteX0" fmla="*/ 8123687 w 8145760"/>
                          <a:gd name="connsiteY0" fmla="*/ 53735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23687 w 8145760"/>
                          <a:gd name="connsiteY6" fmla="*/ 53735 h 2920259"/>
                          <a:gd name="connsiteX0" fmla="*/ 8161918 w 8161918"/>
                          <a:gd name="connsiteY0" fmla="*/ 0 h 2943855"/>
                          <a:gd name="connsiteX1" fmla="*/ 8145760 w 8161918"/>
                          <a:gd name="connsiteY1" fmla="*/ 1603540 h 2943855"/>
                          <a:gd name="connsiteX2" fmla="*/ 4123353 w 8161918"/>
                          <a:gd name="connsiteY2" fmla="*/ 2943101 h 2943855"/>
                          <a:gd name="connsiteX3" fmla="*/ 2295 w 8161918"/>
                          <a:gd name="connsiteY3" fmla="*/ 1494537 h 2943855"/>
                          <a:gd name="connsiteX4" fmla="*/ 767 w 8161918"/>
                          <a:gd name="connsiteY4" fmla="*/ 23596 h 2943855"/>
                          <a:gd name="connsiteX5" fmla="*/ 4068271 w 8161918"/>
                          <a:gd name="connsiteY5" fmla="*/ 1442493 h 2943855"/>
                          <a:gd name="connsiteX6" fmla="*/ 8161918 w 8161918"/>
                          <a:gd name="connsiteY6" fmla="*/ 0 h 2943855"/>
                          <a:gd name="connsiteX0" fmla="*/ 8144926 w 8145760"/>
                          <a:gd name="connsiteY0" fmla="*/ 43424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44926 w 8145760"/>
                          <a:gd name="connsiteY6" fmla="*/ 43424 h 2920259"/>
                          <a:gd name="connsiteX0" fmla="*/ 8161918 w 8161918"/>
                          <a:gd name="connsiteY0" fmla="*/ 0 h 2959321"/>
                          <a:gd name="connsiteX1" fmla="*/ 8145760 w 8161918"/>
                          <a:gd name="connsiteY1" fmla="*/ 1619006 h 2959321"/>
                          <a:gd name="connsiteX2" fmla="*/ 4123353 w 8161918"/>
                          <a:gd name="connsiteY2" fmla="*/ 2958567 h 2959321"/>
                          <a:gd name="connsiteX3" fmla="*/ 2295 w 8161918"/>
                          <a:gd name="connsiteY3" fmla="*/ 1510003 h 2959321"/>
                          <a:gd name="connsiteX4" fmla="*/ 767 w 8161918"/>
                          <a:gd name="connsiteY4" fmla="*/ 39062 h 2959321"/>
                          <a:gd name="connsiteX5" fmla="*/ 4068271 w 8161918"/>
                          <a:gd name="connsiteY5" fmla="*/ 1457959 h 2959321"/>
                          <a:gd name="connsiteX6" fmla="*/ 8161918 w 8161918"/>
                          <a:gd name="connsiteY6" fmla="*/ 0 h 2959321"/>
                          <a:gd name="connsiteX0" fmla="*/ 8161918 w 8162752"/>
                          <a:gd name="connsiteY0" fmla="*/ 0 h 2959488"/>
                          <a:gd name="connsiteX1" fmla="*/ 8162752 w 8162752"/>
                          <a:gd name="connsiteY1" fmla="*/ 1629317 h 2959488"/>
                          <a:gd name="connsiteX2" fmla="*/ 4123353 w 8162752"/>
                          <a:gd name="connsiteY2" fmla="*/ 2958567 h 2959488"/>
                          <a:gd name="connsiteX3" fmla="*/ 2295 w 8162752"/>
                          <a:gd name="connsiteY3" fmla="*/ 1510003 h 2959488"/>
                          <a:gd name="connsiteX4" fmla="*/ 767 w 8162752"/>
                          <a:gd name="connsiteY4" fmla="*/ 39062 h 2959488"/>
                          <a:gd name="connsiteX5" fmla="*/ 4068271 w 8162752"/>
                          <a:gd name="connsiteY5" fmla="*/ 1457959 h 2959488"/>
                          <a:gd name="connsiteX6" fmla="*/ 8161918 w 8162752"/>
                          <a:gd name="connsiteY6" fmla="*/ 0 h 2959488"/>
                          <a:gd name="connsiteX0" fmla="*/ 8165930 w 8166764"/>
                          <a:gd name="connsiteY0" fmla="*/ 7337 h 2966825"/>
                          <a:gd name="connsiteX1" fmla="*/ 8166764 w 8166764"/>
                          <a:gd name="connsiteY1" fmla="*/ 1636654 h 2966825"/>
                          <a:gd name="connsiteX2" fmla="*/ 4127365 w 8166764"/>
                          <a:gd name="connsiteY2" fmla="*/ 2965904 h 2966825"/>
                          <a:gd name="connsiteX3" fmla="*/ 6307 w 8166764"/>
                          <a:gd name="connsiteY3" fmla="*/ 1517340 h 2966825"/>
                          <a:gd name="connsiteX4" fmla="*/ 532 w 8166764"/>
                          <a:gd name="connsiteY4" fmla="*/ 0 h 2966825"/>
                          <a:gd name="connsiteX5" fmla="*/ 4072283 w 8166764"/>
                          <a:gd name="connsiteY5" fmla="*/ 1465296 h 2966825"/>
                          <a:gd name="connsiteX6" fmla="*/ 8165930 w 8166764"/>
                          <a:gd name="connsiteY6" fmla="*/ 7337 h 2966825"/>
                          <a:gd name="connsiteX0" fmla="*/ 8168119 w 8168953"/>
                          <a:gd name="connsiteY0" fmla="*/ 7337 h 2966682"/>
                          <a:gd name="connsiteX1" fmla="*/ 8168953 w 8168953"/>
                          <a:gd name="connsiteY1" fmla="*/ 1636654 h 2966682"/>
                          <a:gd name="connsiteX2" fmla="*/ 4129554 w 8168953"/>
                          <a:gd name="connsiteY2" fmla="*/ 2965904 h 2966682"/>
                          <a:gd name="connsiteX3" fmla="*/ 0 w 8168953"/>
                          <a:gd name="connsiteY3" fmla="*/ 1527651 h 2966682"/>
                          <a:gd name="connsiteX4" fmla="*/ 2721 w 8168953"/>
                          <a:gd name="connsiteY4" fmla="*/ 0 h 2966682"/>
                          <a:gd name="connsiteX5" fmla="*/ 4074472 w 8168953"/>
                          <a:gd name="connsiteY5" fmla="*/ 1465296 h 2966682"/>
                          <a:gd name="connsiteX6" fmla="*/ 8168119 w 8168953"/>
                          <a:gd name="connsiteY6" fmla="*/ 7337 h 2966682"/>
                          <a:gd name="connsiteX0" fmla="*/ 8168119 w 8168953"/>
                          <a:gd name="connsiteY0" fmla="*/ 7337 h 3100377"/>
                          <a:gd name="connsiteX1" fmla="*/ 8168953 w 8168953"/>
                          <a:gd name="connsiteY1" fmla="*/ 1636654 h 3100377"/>
                          <a:gd name="connsiteX2" fmla="*/ 4118520 w 8168953"/>
                          <a:gd name="connsiteY2" fmla="*/ 3099826 h 3100377"/>
                          <a:gd name="connsiteX3" fmla="*/ 0 w 8168953"/>
                          <a:gd name="connsiteY3" fmla="*/ 1527651 h 3100377"/>
                          <a:gd name="connsiteX4" fmla="*/ 2721 w 8168953"/>
                          <a:gd name="connsiteY4" fmla="*/ 0 h 3100377"/>
                          <a:gd name="connsiteX5" fmla="*/ 4074472 w 8168953"/>
                          <a:gd name="connsiteY5" fmla="*/ 1465296 h 3100377"/>
                          <a:gd name="connsiteX6" fmla="*/ 8168119 w 8168953"/>
                          <a:gd name="connsiteY6" fmla="*/ 7337 h 3100377"/>
                          <a:gd name="connsiteX0" fmla="*/ 8168119 w 8168953"/>
                          <a:gd name="connsiteY0" fmla="*/ 7337 h 3100429"/>
                          <a:gd name="connsiteX1" fmla="*/ 8168953 w 8168953"/>
                          <a:gd name="connsiteY1" fmla="*/ 1636654 h 3100429"/>
                          <a:gd name="connsiteX2" fmla="*/ 4118520 w 8168953"/>
                          <a:gd name="connsiteY2" fmla="*/ 3099826 h 3100429"/>
                          <a:gd name="connsiteX3" fmla="*/ 0 w 8168953"/>
                          <a:gd name="connsiteY3" fmla="*/ 1527651 h 3100429"/>
                          <a:gd name="connsiteX4" fmla="*/ 2721 w 8168953"/>
                          <a:gd name="connsiteY4" fmla="*/ 0 h 3100429"/>
                          <a:gd name="connsiteX5" fmla="*/ 4074472 w 8168953"/>
                          <a:gd name="connsiteY5" fmla="*/ 1465296 h 3100429"/>
                          <a:gd name="connsiteX6" fmla="*/ 8168119 w 8168953"/>
                          <a:gd name="connsiteY6" fmla="*/ 7337 h 3100429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72202 w 8166683"/>
                          <a:gd name="connsiteY5" fmla="*/ 1465296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72202 w 8166683"/>
                          <a:gd name="connsiteY5" fmla="*/ 1465296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61168 w 8166683"/>
                          <a:gd name="connsiteY5" fmla="*/ 1438511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61168 w 8166683"/>
                          <a:gd name="connsiteY5" fmla="*/ 1438511 h 3099826"/>
                          <a:gd name="connsiteX6" fmla="*/ 8165849 w 8166683"/>
                          <a:gd name="connsiteY6" fmla="*/ 7337 h 30998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166683" h="3099826">
                            <a:moveTo>
                              <a:pt x="8165849" y="7337"/>
                            </a:moveTo>
                            <a:lnTo>
                              <a:pt x="8166683" y="1636654"/>
                            </a:lnTo>
                            <a:cubicBezTo>
                              <a:pt x="7917761" y="2728489"/>
                              <a:pt x="5475903" y="3100137"/>
                              <a:pt x="4116250" y="3099826"/>
                            </a:cubicBezTo>
                            <a:cubicBezTo>
                              <a:pt x="2756597" y="3099515"/>
                              <a:pt x="245424" y="2744647"/>
                              <a:pt x="8764" y="1634789"/>
                            </a:cubicBezTo>
                            <a:cubicBezTo>
                              <a:pt x="11928" y="1215900"/>
                              <a:pt x="-2713" y="418889"/>
                              <a:pt x="451" y="0"/>
                            </a:cubicBezTo>
                            <a:cubicBezTo>
                              <a:pt x="385485" y="953840"/>
                              <a:pt x="2700268" y="1437288"/>
                              <a:pt x="4061168" y="1438511"/>
                            </a:cubicBezTo>
                            <a:cubicBezTo>
                              <a:pt x="5422068" y="1439734"/>
                              <a:pt x="7793228" y="1089449"/>
                              <a:pt x="8165849" y="7337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     </a:t>
                        </a:r>
                      </a:p>
                    </p:txBody>
                  </p:sp>
                  <p:sp>
                    <p:nvSpPr>
                      <p:cNvPr id="315" name="Oval 314">
                        <a:extLst>
                          <a:ext uri="{FF2B5EF4-FFF2-40B4-BE49-F238E27FC236}">
                            <a16:creationId xmlns:a16="http://schemas.microsoft.com/office/drawing/2014/main" id="{C7C4B94C-718E-BC42-B3DD-65ECBDB87C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6704" y="2997075"/>
                        <a:ext cx="1769640" cy="619577"/>
                      </a:xfrm>
                      <a:prstGeom prst="ellipse">
                        <a:avLst/>
                      </a:pr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</a:t>
                        </a:r>
                      </a:p>
                    </p:txBody>
                  </p:sp>
                </p:grpSp>
                <p:grpSp>
                  <p:nvGrpSpPr>
                    <p:cNvPr id="294" name="Group 293">
                      <a:extLst>
                        <a:ext uri="{FF2B5EF4-FFF2-40B4-BE49-F238E27FC236}">
                          <a16:creationId xmlns:a16="http://schemas.microsoft.com/office/drawing/2014/main" id="{EF8CC307-7C37-7946-B4D3-A9A26E5980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7616" y="3038475"/>
                      <a:ext cx="768409" cy="553944"/>
                      <a:chOff x="1968091" y="3022600"/>
                      <a:chExt cx="768409" cy="553944"/>
                    </a:xfrm>
                  </p:grpSpPr>
                  <p:grpSp>
                    <p:nvGrpSpPr>
                      <p:cNvPr id="295" name="Group 294">
                        <a:extLst>
                          <a:ext uri="{FF2B5EF4-FFF2-40B4-BE49-F238E27FC236}">
                            <a16:creationId xmlns:a16="http://schemas.microsoft.com/office/drawing/2014/main" id="{CB7CD814-5CDC-5645-AE0C-90FDDAFDE8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2000" y="3022600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2" name="Parallelogram 311">
                          <a:extLst>
                            <a:ext uri="{FF2B5EF4-FFF2-40B4-BE49-F238E27FC236}">
                              <a16:creationId xmlns:a16="http://schemas.microsoft.com/office/drawing/2014/main" id="{8E889163-B02D-E347-A498-06833F8E35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3" name="Parallelogram 312">
                          <a:extLst>
                            <a:ext uri="{FF2B5EF4-FFF2-40B4-BE49-F238E27FC236}">
                              <a16:creationId xmlns:a16="http://schemas.microsoft.com/office/drawing/2014/main" id="{B05B7D60-9C12-8745-B9A5-0F06F770CD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6" name="Group 295">
                        <a:extLst>
                          <a:ext uri="{FF2B5EF4-FFF2-40B4-BE49-F238E27FC236}">
                            <a16:creationId xmlns:a16="http://schemas.microsoft.com/office/drawing/2014/main" id="{4CBF821B-0228-DA47-9701-A3B07F74EBA9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441575" y="3032125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0" name="Parallelogram 309">
                          <a:extLst>
                            <a:ext uri="{FF2B5EF4-FFF2-40B4-BE49-F238E27FC236}">
                              <a16:creationId xmlns:a16="http://schemas.microsoft.com/office/drawing/2014/main" id="{B7BA5D20-D1EE-A042-B6D8-8826239989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1" name="Parallelogram 310">
                          <a:extLst>
                            <a:ext uri="{FF2B5EF4-FFF2-40B4-BE49-F238E27FC236}">
                              <a16:creationId xmlns:a16="http://schemas.microsoft.com/office/drawing/2014/main" id="{209D920C-CBF5-8B4A-A3D6-3A0C29BC62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297" name="Parallelogram 296">
                        <a:extLst>
                          <a:ext uri="{FF2B5EF4-FFF2-40B4-BE49-F238E27FC236}">
                            <a16:creationId xmlns:a16="http://schemas.microsoft.com/office/drawing/2014/main" id="{F3DFBC33-07D6-D14F-8660-FB92A0A355B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57400" y="3130550"/>
                        <a:ext cx="625475" cy="60324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8" name="Parallelogram 297">
                        <a:extLst>
                          <a:ext uri="{FF2B5EF4-FFF2-40B4-BE49-F238E27FC236}">
                            <a16:creationId xmlns:a16="http://schemas.microsoft.com/office/drawing/2014/main" id="{5F8E4D95-8830-4642-933D-152E438E5BC7}"/>
                          </a:ext>
                        </a:extLst>
                      </p:cNvPr>
                      <p:cNvSpPr/>
                      <p:nvPr/>
                    </p:nvSpPr>
                    <p:spPr>
                      <a:xfrm rot="17056647">
                        <a:off x="2079626" y="3187701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9" name="Parallelogram 298">
                        <a:extLst>
                          <a:ext uri="{FF2B5EF4-FFF2-40B4-BE49-F238E27FC236}">
                            <a16:creationId xmlns:a16="http://schemas.microsoft.com/office/drawing/2014/main" id="{B53D3EC8-FC7D-3F46-960B-2BCCE314822F}"/>
                          </a:ext>
                        </a:extLst>
                      </p:cNvPr>
                      <p:cNvSpPr/>
                      <p:nvPr/>
                    </p:nvSpPr>
                    <p:spPr>
                      <a:xfrm rot="17384936" flipV="1">
                        <a:off x="1990347" y="3141540"/>
                        <a:ext cx="95195" cy="50805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0" name="Parallelogram 299">
                        <a:extLst>
                          <a:ext uri="{FF2B5EF4-FFF2-40B4-BE49-F238E27FC236}">
                            <a16:creationId xmlns:a16="http://schemas.microsoft.com/office/drawing/2014/main" id="{69342E0E-2F87-214D-8EBC-4B68F9340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00" y="3162300"/>
                        <a:ext cx="6508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1" name="Parallelogram 300">
                        <a:extLst>
                          <a:ext uri="{FF2B5EF4-FFF2-40B4-BE49-F238E27FC236}">
                            <a16:creationId xmlns:a16="http://schemas.microsoft.com/office/drawing/2014/main" id="{7CDD0829-5C36-0E44-8EF9-190197145B6F}"/>
                          </a:ext>
                        </a:extLst>
                      </p:cNvPr>
                      <p:cNvSpPr/>
                      <p:nvPr/>
                    </p:nvSpPr>
                    <p:spPr>
                      <a:xfrm rot="4215064" flipH="1" flipV="1">
                        <a:off x="2627741" y="3146398"/>
                        <a:ext cx="9519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2" name="Parallelogram 301">
                        <a:extLst>
                          <a:ext uri="{FF2B5EF4-FFF2-40B4-BE49-F238E27FC236}">
                            <a16:creationId xmlns:a16="http://schemas.microsoft.com/office/drawing/2014/main" id="{468F4077-4B3A-7849-B5E1-24484BF5706C}"/>
                          </a:ext>
                        </a:extLst>
                      </p:cNvPr>
                      <p:cNvSpPr/>
                      <p:nvPr/>
                    </p:nvSpPr>
                    <p:spPr>
                      <a:xfrm rot="4492456">
                        <a:off x="2397126" y="31972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03" name="Group 302">
                        <a:extLst>
                          <a:ext uri="{FF2B5EF4-FFF2-40B4-BE49-F238E27FC236}">
                            <a16:creationId xmlns:a16="http://schemas.microsoft.com/office/drawing/2014/main" id="{0D143A56-E6D4-A94B-986F-BBEC688460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68091" y="3322545"/>
                        <a:ext cx="768409" cy="96354"/>
                        <a:chOff x="1968092" y="3319370"/>
                        <a:chExt cx="677104" cy="96354"/>
                      </a:xfrm>
                    </p:grpSpPr>
                    <p:sp>
                      <p:nvSpPr>
                        <p:cNvPr id="306" name="Parallelogram 305">
                          <a:extLst>
                            <a:ext uri="{FF2B5EF4-FFF2-40B4-BE49-F238E27FC236}">
                              <a16:creationId xmlns:a16="http://schemas.microsoft.com/office/drawing/2014/main" id="{6C304F3C-95D0-2548-8E7F-827537C311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2012950" y="3330575"/>
                          <a:ext cx="625475" cy="60324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7" name="Parallelogram 306">
                          <a:extLst>
                            <a:ext uri="{FF2B5EF4-FFF2-40B4-BE49-F238E27FC236}">
                              <a16:creationId xmlns:a16="http://schemas.microsoft.com/office/drawing/2014/main" id="{AA9AD67B-3FD9-634E-AF71-D7AD37EE4D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7384936" flipV="1">
                          <a:off x="1945897" y="3341565"/>
                          <a:ext cx="95195" cy="50805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8" name="Parallelogram 307">
                          <a:extLst>
                            <a:ext uri="{FF2B5EF4-FFF2-40B4-BE49-F238E27FC236}">
                              <a16:creationId xmlns:a16="http://schemas.microsoft.com/office/drawing/2014/main" id="{B22CE6A1-596E-5545-B5B8-8D41A868B8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7550" y="3362325"/>
                          <a:ext cx="650875" cy="45719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9" name="Parallelogram 308">
                          <a:extLst>
                            <a:ext uri="{FF2B5EF4-FFF2-40B4-BE49-F238E27FC236}">
                              <a16:creationId xmlns:a16="http://schemas.microsoft.com/office/drawing/2014/main" id="{9FD2047A-D458-CC4F-AD9B-70B23F17B6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215064" flipH="1" flipV="1">
                          <a:off x="2577455" y="3347983"/>
                          <a:ext cx="95195" cy="40287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04" name="Parallelogram 303">
                        <a:extLst>
                          <a:ext uri="{FF2B5EF4-FFF2-40B4-BE49-F238E27FC236}">
                            <a16:creationId xmlns:a16="http://schemas.microsoft.com/office/drawing/2014/main" id="{151B1FCA-94A3-BA49-9F2E-45003647B01F}"/>
                          </a:ext>
                        </a:extLst>
                      </p:cNvPr>
                      <p:cNvSpPr/>
                      <p:nvPr/>
                    </p:nvSpPr>
                    <p:spPr>
                      <a:xfrm rot="4389628">
                        <a:off x="2495482" y="3370576"/>
                        <a:ext cx="160883" cy="55150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5" name="Parallelogram 304">
                        <a:extLst>
                          <a:ext uri="{FF2B5EF4-FFF2-40B4-BE49-F238E27FC236}">
                            <a16:creationId xmlns:a16="http://schemas.microsoft.com/office/drawing/2014/main" id="{37C7EC95-C865-C341-9E7A-21973768010D}"/>
                          </a:ext>
                        </a:extLst>
                      </p:cNvPr>
                      <p:cNvSpPr/>
                      <p:nvPr/>
                    </p:nvSpPr>
                    <p:spPr>
                      <a:xfrm rot="17068257">
                        <a:off x="2025651" y="33623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856A1DDB-8A37-2946-9861-ED06BA6666AE}"/>
                    </a:ext>
                  </a:extLst>
                </p:cNvPr>
                <p:cNvGrpSpPr/>
                <p:nvPr/>
              </p:nvGrpSpPr>
              <p:grpSpPr>
                <a:xfrm>
                  <a:off x="6186618" y="4320744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66" name="Freeform 365">
                    <a:extLst>
                      <a:ext uri="{FF2B5EF4-FFF2-40B4-BE49-F238E27FC236}">
                        <a16:creationId xmlns:a16="http://schemas.microsoft.com/office/drawing/2014/main" id="{8615A553-E639-DF42-BDCB-5BB57EE59868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F8067D52-9209-6148-A320-1F5BE3B5106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798508E8-3B65-D449-8561-602F236A69A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69" name="Freeform 368">
                      <a:extLst>
                        <a:ext uri="{FF2B5EF4-FFF2-40B4-BE49-F238E27FC236}">
                          <a16:creationId xmlns:a16="http://schemas.microsoft.com/office/drawing/2014/main" id="{AF59777D-3B0D-7B41-B2E2-74E245379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B8D755EB-C300-714A-900B-B7C65F9CE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>
                      <a:extLst>
                        <a:ext uri="{FF2B5EF4-FFF2-40B4-BE49-F238E27FC236}">
                          <a16:creationId xmlns:a16="http://schemas.microsoft.com/office/drawing/2014/main" id="{93107367-2FA4-ED4F-9007-933D22AD9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>
                      <a:extLst>
                        <a:ext uri="{FF2B5EF4-FFF2-40B4-BE49-F238E27FC236}">
                          <a16:creationId xmlns:a16="http://schemas.microsoft.com/office/drawing/2014/main" id="{3832D63A-24A8-D64A-B1B2-A5429F198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85D18497-858A-D84C-A6E9-6FE0DB7482FC}"/>
                    </a:ext>
                  </a:extLst>
                </p:cNvPr>
                <p:cNvGrpSpPr/>
                <p:nvPr/>
              </p:nvGrpSpPr>
              <p:grpSpPr>
                <a:xfrm>
                  <a:off x="8007181" y="4312506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74" name="Freeform 373">
                    <a:extLst>
                      <a:ext uri="{FF2B5EF4-FFF2-40B4-BE49-F238E27FC236}">
                        <a16:creationId xmlns:a16="http://schemas.microsoft.com/office/drawing/2014/main" id="{BF5450DD-84DD-4A45-AC8D-808A9F2BEB9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4AC3F3C9-1FB4-9549-A4C7-97C0B23615D8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76" name="Group 375">
                    <a:extLst>
                      <a:ext uri="{FF2B5EF4-FFF2-40B4-BE49-F238E27FC236}">
                        <a16:creationId xmlns:a16="http://schemas.microsoft.com/office/drawing/2014/main" id="{42CE386C-F2A0-5541-B45F-4EB471DBDB7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77" name="Freeform 376">
                      <a:extLst>
                        <a:ext uri="{FF2B5EF4-FFF2-40B4-BE49-F238E27FC236}">
                          <a16:creationId xmlns:a16="http://schemas.microsoft.com/office/drawing/2014/main" id="{1D699DC1-31D4-D643-AD24-1D6C2CB48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Freeform 377">
                      <a:extLst>
                        <a:ext uri="{FF2B5EF4-FFF2-40B4-BE49-F238E27FC236}">
                          <a16:creationId xmlns:a16="http://schemas.microsoft.com/office/drawing/2014/main" id="{5FC03BE6-8981-4C41-9F09-AFC69FCE9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378">
                      <a:extLst>
                        <a:ext uri="{FF2B5EF4-FFF2-40B4-BE49-F238E27FC236}">
                          <a16:creationId xmlns:a16="http://schemas.microsoft.com/office/drawing/2014/main" id="{F9E610FD-C3BC-3043-8C97-1CDE74FB6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379">
                      <a:extLst>
                        <a:ext uri="{FF2B5EF4-FFF2-40B4-BE49-F238E27FC236}">
                          <a16:creationId xmlns:a16="http://schemas.microsoft.com/office/drawing/2014/main" id="{C45E6477-B144-F241-B0AA-8D8A371F5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FCEA10CE-F10F-2B40-8FF7-8413B69B3A33}"/>
                  </a:ext>
                </a:extLst>
              </p:cNvPr>
              <p:cNvSpPr txBox="1"/>
              <p:nvPr/>
            </p:nvSpPr>
            <p:spPr>
              <a:xfrm>
                <a:off x="3405528" y="4791229"/>
                <a:ext cx="12776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base station</a:t>
                </a:r>
                <a:endParaRPr lang="en-US" sz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434" name="Straight Arrow Connector 433">
                <a:extLst>
                  <a:ext uri="{FF2B5EF4-FFF2-40B4-BE49-F238E27FC236}">
                    <a16:creationId xmlns:a16="http://schemas.microsoft.com/office/drawing/2014/main" id="{D11E9C6D-FA23-594D-B4A0-613714619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4266" y="4554323"/>
                <a:ext cx="530281" cy="5419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9E9787C5-171A-164E-A2EC-E94F370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2689" y="4554323"/>
                <a:ext cx="764985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A0F82358-FBA1-D84A-9E2E-12741B5869CA}"/>
                  </a:ext>
                </a:extLst>
              </p:cNvPr>
              <p:cNvSpPr txBox="1"/>
              <p:nvPr/>
            </p:nvSpPr>
            <p:spPr>
              <a:xfrm>
                <a:off x="8052781" y="4766735"/>
                <a:ext cx="7634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P-GW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9E8890E6-D82E-3A4D-A11C-C9A5D25F08A4}"/>
                  </a:ext>
                </a:extLst>
              </p:cNvPr>
              <p:cNvSpPr txBox="1"/>
              <p:nvPr/>
            </p:nvSpPr>
            <p:spPr>
              <a:xfrm>
                <a:off x="6228229" y="4790108"/>
                <a:ext cx="753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S-GW</a:t>
                </a:r>
              </a:p>
            </p:txBody>
          </p:sp>
          <p:pic>
            <p:nvPicPr>
              <p:cNvPr id="440" name="Picture 439">
                <a:extLst>
                  <a:ext uri="{FF2B5EF4-FFF2-40B4-BE49-F238E27FC236}">
                    <a16:creationId xmlns:a16="http://schemas.microsoft.com/office/drawing/2014/main" id="{03FC15D1-88CB-1949-A4D3-E4168B973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0342" y="4450690"/>
                <a:ext cx="1508938" cy="207264"/>
              </a:xfrm>
              <a:prstGeom prst="rect">
                <a:avLst/>
              </a:prstGeom>
            </p:spPr>
          </p:pic>
          <p:cxnSp>
            <p:nvCxnSpPr>
              <p:cNvPr id="441" name="Straight Arrow Connector 440">
                <a:extLst>
                  <a:ext uri="{FF2B5EF4-FFF2-40B4-BE49-F238E27FC236}">
                    <a16:creationId xmlns:a16="http://schemas.microsoft.com/office/drawing/2014/main" id="{7CAC19E2-26CF-9343-A487-53BAF5D76C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9805" y="4554323"/>
                <a:ext cx="214699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D5F52536-805A-F342-A9F4-681180CF6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965" y="4554323"/>
                <a:ext cx="397397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3" name="Picture 442">
                <a:extLst>
                  <a:ext uri="{FF2B5EF4-FFF2-40B4-BE49-F238E27FC236}">
                    <a16:creationId xmlns:a16="http://schemas.microsoft.com/office/drawing/2014/main" id="{456403D6-6165-1943-9BE5-A8C0D7F8D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621" y="4458294"/>
                <a:ext cx="816721" cy="207264"/>
              </a:xfrm>
              <a:prstGeom prst="rect">
                <a:avLst/>
              </a:prstGeom>
            </p:spPr>
          </p:pic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468982C8-6B67-274B-9623-B5D646A9F7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4126" y="4561927"/>
                <a:ext cx="139746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0" name="TextBox 649">
              <a:extLst>
                <a:ext uri="{FF2B5EF4-FFF2-40B4-BE49-F238E27FC236}">
                  <a16:creationId xmlns:a16="http://schemas.microsoft.com/office/drawing/2014/main" id="{7AE8E14D-3C7E-3C4D-899A-EECBE1981D0B}"/>
                </a:ext>
              </a:extLst>
            </p:cNvPr>
            <p:cNvSpPr txBox="1"/>
            <p:nvPr/>
          </p:nvSpPr>
          <p:spPr>
            <a:xfrm>
              <a:off x="7543800" y="4118420"/>
              <a:ext cx="4226082" cy="112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dirty="0">
                  <a:solidFill>
                    <a:srgbClr val="C00000"/>
                  </a:solidFill>
                  <a:latin typeface="Calibri"/>
                </a:rPr>
                <a:t>data plane</a:t>
              </a:r>
            </a:p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itchFamily="2" charset="2"/>
                <a:buChar char="§"/>
              </a:pPr>
              <a:r>
                <a:rPr lang="en-US" sz="2400" dirty="0">
                  <a:latin typeface="Calibri"/>
                </a:rPr>
                <a:t>new protocols at link, physical layers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33D1603-A64B-F145-A1E2-09B91D2DFF3E}"/>
                </a:ext>
              </a:extLst>
            </p:cNvPr>
            <p:cNvCxnSpPr/>
            <p:nvPr/>
          </p:nvCxnSpPr>
          <p:spPr>
            <a:xfrm>
              <a:off x="1124466" y="3620530"/>
              <a:ext cx="956412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D1DF1AE-E1D6-5743-A791-649C5E92B823}"/>
              </a:ext>
            </a:extLst>
          </p:cNvPr>
          <p:cNvGrpSpPr/>
          <p:nvPr/>
        </p:nvGrpSpPr>
        <p:grpSpPr>
          <a:xfrm>
            <a:off x="4000586" y="4902565"/>
            <a:ext cx="7756939" cy="1064378"/>
            <a:chOff x="4000586" y="4902565"/>
            <a:chExt cx="7756939" cy="1064378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C93A37D2-1C2E-5848-A79A-A27DCB2A11AB}"/>
                </a:ext>
              </a:extLst>
            </p:cNvPr>
            <p:cNvGrpSpPr/>
            <p:nvPr/>
          </p:nvGrpSpPr>
          <p:grpSpPr>
            <a:xfrm>
              <a:off x="4000586" y="4902565"/>
              <a:ext cx="1695879" cy="1064378"/>
              <a:chOff x="5705818" y="5074585"/>
              <a:chExt cx="1695879" cy="95414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BE0431-F59D-3E41-B261-0FC69F8ACC1D}"/>
                  </a:ext>
                </a:extLst>
              </p:cNvPr>
              <p:cNvSpPr txBox="1"/>
              <p:nvPr/>
            </p:nvSpPr>
            <p:spPr>
              <a:xfrm>
                <a:off x="5993028" y="5659395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1199"/>
                    </a:solidFill>
                  </a:rPr>
                  <a:t>IP tunnels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CCF3D979-6442-4146-AB30-8C00D62FB12C}"/>
                  </a:ext>
                </a:extLst>
              </p:cNvPr>
              <p:cNvCxnSpPr>
                <a:endCxn id="47" idx="0"/>
              </p:cNvCxnSpPr>
              <p:nvPr/>
            </p:nvCxnSpPr>
            <p:spPr>
              <a:xfrm flipH="1">
                <a:off x="6550232" y="5078627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2B6F403B-71C7-7441-A65F-001085A24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18" y="5074585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2" name="TextBox 651">
              <a:extLst>
                <a:ext uri="{FF2B5EF4-FFF2-40B4-BE49-F238E27FC236}">
                  <a16:creationId xmlns:a16="http://schemas.microsoft.com/office/drawing/2014/main" id="{79922F25-9593-A648-96F1-55A2286E30B1}"/>
                </a:ext>
              </a:extLst>
            </p:cNvPr>
            <p:cNvSpPr txBox="1"/>
            <p:nvPr/>
          </p:nvSpPr>
          <p:spPr>
            <a:xfrm>
              <a:off x="7531443" y="5135794"/>
              <a:ext cx="422608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itchFamily="2" charset="2"/>
                <a:buChar char="§"/>
              </a:pPr>
              <a:r>
                <a:rPr lang="en-US" sz="2400" dirty="0">
                  <a:latin typeface="Calibri"/>
                </a:rPr>
                <a:t>extensive use of tunneling to facilitate mobility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2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70369" y="5117463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73296" y="5219794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0A326-1AA8-804B-8CD8-774AAAEC4B42}"/>
              </a:ext>
            </a:extLst>
          </p:cNvPr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E28A2BF-E1F7-A04E-8290-23931C630211}"/>
                </a:ext>
              </a:extLst>
            </p:cNvPr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3612BDE-2C06-D745-BE63-05862F0039F0}"/>
                </a:ext>
              </a:extLst>
            </p:cNvPr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A0A1163-5D32-CD4E-B323-69357BCD2867}"/>
                </a:ext>
              </a:extLst>
            </p:cNvPr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47ED238-5176-8847-AFB5-7F1D34DF13BA}"/>
                </a:ext>
              </a:extLst>
            </p:cNvPr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6B20778-D31C-9147-AD26-234E205F0927}"/>
                </a:ext>
              </a:extLst>
            </p:cNvPr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562068D-66A2-4442-86EE-3752EFA5BFAC}"/>
                </a:ext>
              </a:extLst>
            </p:cNvPr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337B67E-3C27-5248-A0D8-48E5AB5C833F}"/>
                </a:ext>
              </a:extLst>
            </p:cNvPr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FE23CB5-F057-C84D-BBFF-3D5CE2E66353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5BCFC2D-F1C7-3B43-AFA0-7C82CA2A2BD4}"/>
                </a:ext>
              </a:extLst>
            </p:cNvPr>
            <p:cNvCxnSpPr>
              <a:cxnSpLocks/>
            </p:cNvCxnSpPr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C6D0B74-A1B9-1743-BC8D-85FF512C4D28}"/>
                </a:ext>
              </a:extLst>
            </p:cNvPr>
            <p:cNvCxnSpPr>
              <a:cxnSpLocks/>
            </p:cNvCxnSpPr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61FB3E7-B7E8-9045-89B5-9E618AB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E9D2F2F-5898-F64C-90EB-0EC486D02C6E}"/>
                </a:ext>
              </a:extLst>
            </p:cNvPr>
            <p:cNvCxnSpPr>
              <a:cxnSpLocks/>
            </p:cNvCxnSpPr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 protocol stack: first 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557320" y="5161005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77883" y="5152767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85158" y="5082258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D11E9C6D-FA23-594D-B4A0-613714619432}"/>
              </a:ext>
            </a:extLst>
          </p:cNvPr>
          <p:cNvCxnSpPr>
            <a:cxnSpLocks/>
          </p:cNvCxnSpPr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753391" y="5382227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>
            <a:extLst>
              <a:ext uri="{FF2B5EF4-FFF2-40B4-BE49-F238E27FC236}">
                <a16:creationId xmlns:a16="http://schemas.microsoft.com/office/drawing/2014/main" id="{A0F82358-FBA1-D84A-9E2E-12741B5869CA}"/>
              </a:ext>
            </a:extLst>
          </p:cNvPr>
          <p:cNvSpPr txBox="1"/>
          <p:nvPr/>
        </p:nvSpPr>
        <p:spPr>
          <a:xfrm>
            <a:off x="8423483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9E8890E6-D82E-3A4D-A11C-C9A5D25F08A4}"/>
              </a:ext>
            </a:extLst>
          </p:cNvPr>
          <p:cNvSpPr txBox="1"/>
          <p:nvPr/>
        </p:nvSpPr>
        <p:spPr>
          <a:xfrm>
            <a:off x="6598931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44" y="5278594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650507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940667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23" y="5286198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64828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>
            <a:extLst>
              <a:ext uri="{FF2B5EF4-FFF2-40B4-BE49-F238E27FC236}">
                <a16:creationId xmlns:a16="http://schemas.microsoft.com/office/drawing/2014/main" id="{9DC3D3C2-8C40-4645-BC36-B5D1951FD792}"/>
              </a:ext>
            </a:extLst>
          </p:cNvPr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" fmla="*/ 0 w 1340217"/>
              <a:gd name="connsiteY0" fmla="*/ 2613444 h 2637868"/>
              <a:gd name="connsiteX1" fmla="*/ 73266 w 1340217"/>
              <a:gd name="connsiteY1" fmla="*/ 0 h 2637868"/>
              <a:gd name="connsiteX2" fmla="*/ 1340217 w 1340217"/>
              <a:gd name="connsiteY2" fmla="*/ 1778172 h 2637868"/>
              <a:gd name="connsiteX3" fmla="*/ 207587 w 1340217"/>
              <a:gd name="connsiteY3" fmla="*/ 2637868 h 2637868"/>
              <a:gd name="connsiteX4" fmla="*/ 0 w 1340217"/>
              <a:gd name="connsiteY4" fmla="*/ 2613444 h 2637868"/>
              <a:gd name="connsiteX0" fmla="*/ 0 w 1226176"/>
              <a:gd name="connsiteY0" fmla="*/ 2613444 h 2637868"/>
              <a:gd name="connsiteX1" fmla="*/ 73266 w 1226176"/>
              <a:gd name="connsiteY1" fmla="*/ 0 h 2637868"/>
              <a:gd name="connsiteX2" fmla="*/ 1226176 w 1226176"/>
              <a:gd name="connsiteY2" fmla="*/ 1772988 h 2637868"/>
              <a:gd name="connsiteX3" fmla="*/ 207587 w 1226176"/>
              <a:gd name="connsiteY3" fmla="*/ 2637868 h 2637868"/>
              <a:gd name="connsiteX4" fmla="*/ 0 w 1226176"/>
              <a:gd name="connsiteY4" fmla="*/ 2613444 h 2637868"/>
              <a:gd name="connsiteX0" fmla="*/ 0 w 941074"/>
              <a:gd name="connsiteY0" fmla="*/ 2613444 h 2637868"/>
              <a:gd name="connsiteX1" fmla="*/ 73266 w 941074"/>
              <a:gd name="connsiteY1" fmla="*/ 0 h 2637868"/>
              <a:gd name="connsiteX2" fmla="*/ 941074 w 941074"/>
              <a:gd name="connsiteY2" fmla="*/ 1788539 h 2637868"/>
              <a:gd name="connsiteX3" fmla="*/ 207587 w 941074"/>
              <a:gd name="connsiteY3" fmla="*/ 2637868 h 2637868"/>
              <a:gd name="connsiteX4" fmla="*/ 0 w 941074"/>
              <a:gd name="connsiteY4" fmla="*/ 2613444 h 2637868"/>
              <a:gd name="connsiteX0" fmla="*/ 0 w 941074"/>
              <a:gd name="connsiteY0" fmla="*/ 923567 h 947991"/>
              <a:gd name="connsiteX1" fmla="*/ 5878 w 941074"/>
              <a:gd name="connsiteY1" fmla="*/ 0 h 947991"/>
              <a:gd name="connsiteX2" fmla="*/ 941074 w 941074"/>
              <a:gd name="connsiteY2" fmla="*/ 98662 h 947991"/>
              <a:gd name="connsiteX3" fmla="*/ 207587 w 941074"/>
              <a:gd name="connsiteY3" fmla="*/ 947991 h 947991"/>
              <a:gd name="connsiteX4" fmla="*/ 0 w 941074"/>
              <a:gd name="connsiteY4" fmla="*/ 923567 h 947991"/>
              <a:gd name="connsiteX0" fmla="*/ 9866 w 950940"/>
              <a:gd name="connsiteY0" fmla="*/ 830261 h 854685"/>
              <a:gd name="connsiteX1" fmla="*/ 193 w 950940"/>
              <a:gd name="connsiteY1" fmla="*/ 0 h 854685"/>
              <a:gd name="connsiteX2" fmla="*/ 950940 w 950940"/>
              <a:gd name="connsiteY2" fmla="*/ 5356 h 854685"/>
              <a:gd name="connsiteX3" fmla="*/ 217453 w 950940"/>
              <a:gd name="connsiteY3" fmla="*/ 854685 h 854685"/>
              <a:gd name="connsiteX4" fmla="*/ 9866 w 950940"/>
              <a:gd name="connsiteY4" fmla="*/ 830261 h 854685"/>
              <a:gd name="connsiteX0" fmla="*/ 9866 w 950940"/>
              <a:gd name="connsiteY0" fmla="*/ 830261 h 1020563"/>
              <a:gd name="connsiteX1" fmla="*/ 193 w 950940"/>
              <a:gd name="connsiteY1" fmla="*/ 0 h 1020563"/>
              <a:gd name="connsiteX2" fmla="*/ 950940 w 950940"/>
              <a:gd name="connsiteY2" fmla="*/ 5356 h 1020563"/>
              <a:gd name="connsiteX3" fmla="*/ 155249 w 950940"/>
              <a:gd name="connsiteY3" fmla="*/ 1020563 h 1020563"/>
              <a:gd name="connsiteX4" fmla="*/ 9866 w 950940"/>
              <a:gd name="connsiteY4" fmla="*/ 830261 h 1020563"/>
              <a:gd name="connsiteX0" fmla="*/ 4787 w 951045"/>
              <a:gd name="connsiteY0" fmla="*/ 1006506 h 1020563"/>
              <a:gd name="connsiteX1" fmla="*/ 298 w 951045"/>
              <a:gd name="connsiteY1" fmla="*/ 0 h 1020563"/>
              <a:gd name="connsiteX2" fmla="*/ 951045 w 951045"/>
              <a:gd name="connsiteY2" fmla="*/ 5356 h 1020563"/>
              <a:gd name="connsiteX3" fmla="*/ 155354 w 951045"/>
              <a:gd name="connsiteY3" fmla="*/ 1020563 h 1020563"/>
              <a:gd name="connsiteX4" fmla="*/ 4787 w 951045"/>
              <a:gd name="connsiteY4" fmla="*/ 1006506 h 1020563"/>
              <a:gd name="connsiteX0" fmla="*/ 0 w 1018841"/>
              <a:gd name="connsiteY0" fmla="*/ 1486403 h 1486436"/>
              <a:gd name="connsiteX1" fmla="*/ 68094 w 1018841"/>
              <a:gd name="connsiteY1" fmla="*/ 0 h 1486436"/>
              <a:gd name="connsiteX2" fmla="*/ 1018841 w 1018841"/>
              <a:gd name="connsiteY2" fmla="*/ 5356 h 1486436"/>
              <a:gd name="connsiteX3" fmla="*/ 223150 w 1018841"/>
              <a:gd name="connsiteY3" fmla="*/ 1020563 h 1486436"/>
              <a:gd name="connsiteX4" fmla="*/ 0 w 1018841"/>
              <a:gd name="connsiteY4" fmla="*/ 1486403 h 1486436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2BBD419-4D50-974D-B822-7A00ED9B46B0}"/>
              </a:ext>
            </a:extLst>
          </p:cNvPr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410AE70-DBF0-1145-AB29-0150BF71155E}"/>
              </a:ext>
            </a:extLst>
          </p:cNvPr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72094C8-36BA-6048-B05C-0031FA957CBE}"/>
              </a:ext>
            </a:extLst>
          </p:cNvPr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BCDB0C6-EEA3-534D-AE0D-400A4D468D87}"/>
              </a:ext>
            </a:extLst>
          </p:cNvPr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0555242-AC96-E24A-8106-6CE47DF08392}"/>
              </a:ext>
            </a:extLst>
          </p:cNvPr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8A0A93-390F-1F4A-ADB2-E4ADC96D9DE9}"/>
              </a:ext>
            </a:extLst>
          </p:cNvPr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28C5F77-C1E8-8844-876B-A1080B51E6CB}"/>
              </a:ext>
            </a:extLst>
          </p:cNvPr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124807-E5CC-B748-AE96-8305C9BC3158}"/>
              </a:ext>
            </a:extLst>
          </p:cNvPr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16F85B6-2224-1B47-B0A4-29D33EBB1A94}"/>
              </a:ext>
            </a:extLst>
          </p:cNvPr>
          <p:cNvCxnSpPr>
            <a:cxnSpLocks/>
          </p:cNvCxnSpPr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B7AE28-EB51-AE4F-B881-D408168C8B22}"/>
              </a:ext>
            </a:extLst>
          </p:cNvPr>
          <p:cNvCxnSpPr>
            <a:cxnSpLocks/>
          </p:cNvCxnSpPr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AF87E1DC-7F54-5644-85C1-B1F4C1B255FE}"/>
              </a:ext>
            </a:extLst>
          </p:cNvPr>
          <p:cNvCxnSpPr>
            <a:cxnSpLocks/>
          </p:cNvCxnSpPr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A65D512-2386-1440-82CE-4B2368C2CCE3}"/>
              </a:ext>
            </a:extLst>
          </p:cNvPr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BA6A3FB-6CB5-4245-A9B1-FD6847BEEE05}"/>
              </a:ext>
            </a:extLst>
          </p:cNvPr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A657506-1E63-C742-A528-D0F1AFC7D40D}"/>
              </a:ext>
            </a:extLst>
          </p:cNvPr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CE81188-0A05-704A-9160-DCC9E161763D}"/>
              </a:ext>
            </a:extLst>
          </p:cNvPr>
          <p:cNvCxnSpPr>
            <a:cxnSpLocks/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0395C593-7921-7249-A2E6-013B384DBC02}"/>
              </a:ext>
            </a:extLst>
          </p:cNvPr>
          <p:cNvCxnSpPr>
            <a:cxnSpLocks/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0DB91FE-3FF5-724C-B139-ACAA62DDD354}"/>
              </a:ext>
            </a:extLst>
          </p:cNvPr>
          <p:cNvCxnSpPr>
            <a:cxnSpLocks/>
          </p:cNvCxnSpPr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0C13BD9-23DE-6947-AEC8-325A34BE6790}"/>
              </a:ext>
            </a:extLst>
          </p:cNvPr>
          <p:cNvCxnSpPr>
            <a:cxnSpLocks/>
          </p:cNvCxnSpPr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ED44C63-F4B9-2542-8E0B-B26FC503160A}"/>
              </a:ext>
            </a:extLst>
          </p:cNvPr>
          <p:cNvCxnSpPr>
            <a:cxnSpLocks/>
          </p:cNvCxnSpPr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>
            <a:extLst>
              <a:ext uri="{FF2B5EF4-FFF2-40B4-BE49-F238E27FC236}">
                <a16:creationId xmlns:a16="http://schemas.microsoft.com/office/drawing/2014/main" id="{B7A574D4-B4C4-F24D-A52D-60F53A34CE91}"/>
              </a:ext>
            </a:extLst>
          </p:cNvPr>
          <p:cNvGrpSpPr>
            <a:grpSpLocks/>
          </p:cNvGrpSpPr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>
              <a:extLst>
                <a:ext uri="{FF2B5EF4-FFF2-40B4-BE49-F238E27FC236}">
                  <a16:creationId xmlns:a16="http://schemas.microsoft.com/office/drawing/2014/main" id="{E40B5A73-5458-324C-9C33-8F55121BE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>
              <a:extLst>
                <a:ext uri="{FF2B5EF4-FFF2-40B4-BE49-F238E27FC236}">
                  <a16:creationId xmlns:a16="http://schemas.microsoft.com/office/drawing/2014/main" id="{60774E42-B6D2-6342-AEC6-08E82A547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621427" y="500448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FCEA10CE-F10F-2B40-8FF7-8413B69B3A33}"/>
              </a:ext>
            </a:extLst>
          </p:cNvPr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8" name="Rectangle 4">
            <a:extLst>
              <a:ext uri="{FF2B5EF4-FFF2-40B4-BE49-F238E27FC236}">
                <a16:creationId xmlns:a16="http://schemas.microsoft.com/office/drawing/2014/main" id="{C89D04B7-E7E2-5543-B352-7C260774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183" y="1306515"/>
            <a:ext cx="6217806" cy="347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link layer protocols: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Packet Data Convergence: header compression, encryption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Radio Link Control (RLC) Protocol: fragmentation/reassembly, reliable data transfer 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Medium Access:</a:t>
            </a:r>
            <a:r>
              <a:rPr lang="en-US" dirty="0"/>
              <a:t> </a:t>
            </a:r>
            <a:r>
              <a:rPr lang="en-US" sz="2400" dirty="0"/>
              <a:t>requesting, use of radio transmission slots (OFDM)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D57797-B3BB-9C45-BA3D-8AC7DBEE0C54}"/>
              </a:ext>
            </a:extLst>
          </p:cNvPr>
          <p:cNvCxnSpPr>
            <a:cxnSpLocks/>
          </p:cNvCxnSpPr>
          <p:nvPr/>
        </p:nvCxnSpPr>
        <p:spPr>
          <a:xfrm flipH="1">
            <a:off x="5067300" y="2014151"/>
            <a:ext cx="715663" cy="8503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3E139753-3549-614C-86DD-BD1FB426F26A}"/>
              </a:ext>
            </a:extLst>
          </p:cNvPr>
          <p:cNvCxnSpPr>
            <a:cxnSpLocks/>
          </p:cNvCxnSpPr>
          <p:nvPr/>
        </p:nvCxnSpPr>
        <p:spPr>
          <a:xfrm flipH="1">
            <a:off x="5067300" y="2821459"/>
            <a:ext cx="707425" cy="42444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6E41BEEB-A082-9942-9E30-E9698642D275}"/>
              </a:ext>
            </a:extLst>
          </p:cNvPr>
          <p:cNvCxnSpPr>
            <a:cxnSpLocks/>
          </p:cNvCxnSpPr>
          <p:nvPr/>
        </p:nvCxnSpPr>
        <p:spPr>
          <a:xfrm flipH="1" flipV="1">
            <a:off x="5067300" y="3549259"/>
            <a:ext cx="719782" cy="42549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5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26489B-96DA-EB48-8E6E-59D9DF907CEC}"/>
              </a:ext>
            </a:extLst>
          </p:cNvPr>
          <p:cNvGrpSpPr/>
          <p:nvPr/>
        </p:nvGrpSpPr>
        <p:grpSpPr>
          <a:xfrm>
            <a:off x="814516" y="2184682"/>
            <a:ext cx="2611987" cy="3194228"/>
            <a:chOff x="814516" y="2184682"/>
            <a:chExt cx="2611987" cy="3194228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E28A2BF-E1F7-A04E-8290-23931C630211}"/>
                </a:ext>
              </a:extLst>
            </p:cNvPr>
            <p:cNvSpPr/>
            <p:nvPr/>
          </p:nvSpPr>
          <p:spPr>
            <a:xfrm>
              <a:off x="933477" y="4204640"/>
              <a:ext cx="2493026" cy="1174270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181218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181218 w 909578"/>
                <a:gd name="connsiteY4" fmla="*/ 1481045 h 1508073"/>
                <a:gd name="connsiteX0" fmla="*/ 181218 w 909578"/>
                <a:gd name="connsiteY0" fmla="*/ 1481045 h 1534013"/>
                <a:gd name="connsiteX1" fmla="*/ 0 w 909578"/>
                <a:gd name="connsiteY1" fmla="*/ 20584 h 1534013"/>
                <a:gd name="connsiteX2" fmla="*/ 909578 w 909578"/>
                <a:gd name="connsiteY2" fmla="*/ 0 h 1534013"/>
                <a:gd name="connsiteX3" fmla="*/ 319043 w 909578"/>
                <a:gd name="connsiteY3" fmla="*/ 1534013 h 1534013"/>
                <a:gd name="connsiteX4" fmla="*/ 181218 w 909578"/>
                <a:gd name="connsiteY4" fmla="*/ 1481045 h 1534013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44708 w 934860"/>
                <a:gd name="connsiteY0" fmla="*/ 1565693 h 1565693"/>
                <a:gd name="connsiteX1" fmla="*/ 0 w 934860"/>
                <a:gd name="connsiteY1" fmla="*/ 0 h 1565693"/>
                <a:gd name="connsiteX2" fmla="*/ 934860 w 934860"/>
                <a:gd name="connsiteY2" fmla="*/ 18745 h 1565693"/>
                <a:gd name="connsiteX3" fmla="*/ 826077 w 934860"/>
                <a:gd name="connsiteY3" fmla="*/ 1470381 h 1565693"/>
                <a:gd name="connsiteX4" fmla="*/ 744708 w 934860"/>
                <a:gd name="connsiteY4" fmla="*/ 1565693 h 156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860" h="1565693">
                  <a:moveTo>
                    <a:pt x="744708" y="1565693"/>
                  </a:moveTo>
                  <a:cubicBezTo>
                    <a:pt x="575040" y="582684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836305" y="757012"/>
                    <a:pt x="826077" y="1470381"/>
                  </a:cubicBezTo>
                  <a:lnTo>
                    <a:pt x="744708" y="1565693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25F485-695F-8A4B-959D-E89C44CDA475}"/>
                </a:ext>
              </a:extLst>
            </p:cNvPr>
            <p:cNvGrpSpPr/>
            <p:nvPr/>
          </p:nvGrpSpPr>
          <p:grpSpPr>
            <a:xfrm>
              <a:off x="814516" y="2184682"/>
              <a:ext cx="2583593" cy="2044418"/>
              <a:chOff x="814516" y="2184682"/>
              <a:chExt cx="2583593" cy="2044418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3612BDE-2C06-D745-BE63-05862F0039F0}"/>
                  </a:ext>
                </a:extLst>
              </p:cNvPr>
              <p:cNvSpPr/>
              <p:nvPr/>
            </p:nvSpPr>
            <p:spPr>
              <a:xfrm>
                <a:off x="929429" y="2784239"/>
                <a:ext cx="1232156" cy="1432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A0A1163-5D32-CD4E-B323-69357BCD2867}"/>
                  </a:ext>
                </a:extLst>
              </p:cNvPr>
              <p:cNvSpPr txBox="1"/>
              <p:nvPr/>
            </p:nvSpPr>
            <p:spPr>
              <a:xfrm>
                <a:off x="1405045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47ED238-5176-8847-AFB5-7F1D34DF13BA}"/>
                  </a:ext>
                </a:extLst>
              </p:cNvPr>
              <p:cNvSpPr txBox="1"/>
              <p:nvPr/>
            </p:nvSpPr>
            <p:spPr>
              <a:xfrm>
                <a:off x="1038967" y="3072096"/>
                <a:ext cx="991555" cy="391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Packet Data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Convergence</a:t>
                </a:r>
                <a:endParaRPr lang="en-US" dirty="0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6B20778-D31C-9147-AD26-234E205F0927}"/>
                  </a:ext>
                </a:extLst>
              </p:cNvPr>
              <p:cNvSpPr txBox="1"/>
              <p:nvPr/>
            </p:nvSpPr>
            <p:spPr>
              <a:xfrm>
                <a:off x="1117603" y="3409930"/>
                <a:ext cx="824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Radio Link</a:t>
                </a:r>
                <a:endParaRPr lang="en-US" dirty="0"/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562068D-66A2-4442-86EE-3752EFA5BFAC}"/>
                  </a:ext>
                </a:extLst>
              </p:cNvPr>
              <p:cNvSpPr txBox="1"/>
              <p:nvPr/>
            </p:nvSpPr>
            <p:spPr>
              <a:xfrm>
                <a:off x="959379" y="3645335"/>
                <a:ext cx="1167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Medium Access</a:t>
                </a:r>
                <a:endParaRPr lang="en-US" sz="2400" dirty="0"/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6337B67E-3C27-5248-A0D8-48E5AB5C833F}"/>
                  </a:ext>
                </a:extLst>
              </p:cNvPr>
              <p:cNvSpPr txBox="1"/>
              <p:nvPr/>
            </p:nvSpPr>
            <p:spPr>
              <a:xfrm>
                <a:off x="1107335" y="3894218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FE23CB5-F057-C84D-BBFF-3D5CE2E66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061" y="3929005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5BCFC2D-F1C7-3B43-AFA0-7C82CA2A2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97" y="3433297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3C6D0B74-A1B9-1743-BC8D-85FF512C4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7" y="2784146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61FB3E7-B7E8-9045-89B5-9E618ABEF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011" y="3060570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8E9D2F2F-5898-F64C-90EB-0EC486D02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462" y="3653783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CE7458-4BFF-6F46-8047-2600926BA082}"/>
                  </a:ext>
                </a:extLst>
              </p:cNvPr>
              <p:cNvGrpSpPr/>
              <p:nvPr/>
            </p:nvGrpSpPr>
            <p:grpSpPr>
              <a:xfrm>
                <a:off x="2160462" y="2184682"/>
                <a:ext cx="1237647" cy="2032308"/>
                <a:chOff x="2160462" y="2184682"/>
                <a:chExt cx="1237647" cy="2032308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90272AE-6223-7744-A5DD-4790A7D90D0F}"/>
                    </a:ext>
                  </a:extLst>
                </p:cNvPr>
                <p:cNvSpPr/>
                <p:nvPr/>
              </p:nvSpPr>
              <p:spPr>
                <a:xfrm>
                  <a:off x="2165388" y="2199503"/>
                  <a:ext cx="1232156" cy="2017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81CADE3-7F1A-DE40-BE8F-9AF40453A829}"/>
                    </a:ext>
                  </a:extLst>
                </p:cNvPr>
                <p:cNvSpPr txBox="1"/>
                <p:nvPr/>
              </p:nvSpPr>
              <p:spPr>
                <a:xfrm>
                  <a:off x="2431735" y="2184682"/>
                  <a:ext cx="62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GTP-U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5001E5FC-9040-7D4D-B138-F8353BECD90F}"/>
                    </a:ext>
                  </a:extLst>
                </p:cNvPr>
                <p:cNvSpPr txBox="1"/>
                <p:nvPr/>
              </p:nvSpPr>
              <p:spPr>
                <a:xfrm>
                  <a:off x="2522760" y="2477319"/>
                  <a:ext cx="477211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UDP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6B94F46-CB06-E64F-8640-4D8C9E45D688}"/>
                    </a:ext>
                  </a:extLst>
                </p:cNvPr>
                <p:cNvSpPr txBox="1"/>
                <p:nvPr/>
              </p:nvSpPr>
              <p:spPr>
                <a:xfrm>
                  <a:off x="2641004" y="2745372"/>
                  <a:ext cx="29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IP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9B640E7-396B-9A48-BCB2-D9869E6C75E7}"/>
                    </a:ext>
                  </a:extLst>
                </p:cNvPr>
                <p:cNvSpPr txBox="1"/>
                <p:nvPr/>
              </p:nvSpPr>
              <p:spPr>
                <a:xfrm>
                  <a:off x="2518651" y="3343496"/>
                  <a:ext cx="41533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link</a:t>
                  </a:r>
                  <a:endParaRPr lang="en-US" sz="3200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624781B-5C01-5B4D-BC6B-CA53EC986E14}"/>
                    </a:ext>
                  </a:extLst>
                </p:cNvPr>
                <p:cNvSpPr txBox="1"/>
                <p:nvPr/>
              </p:nvSpPr>
              <p:spPr>
                <a:xfrm>
                  <a:off x="2313796" y="3894219"/>
                  <a:ext cx="743789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Physical</a:t>
                  </a:r>
                  <a:endParaRPr lang="en-US" sz="2400" dirty="0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C1D82ACC-E0EE-2348-B890-423D23C1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020" y="3929006"/>
                  <a:ext cx="122958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DB145EA-3219-004F-A23E-FB2999175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0462" y="2507722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A57595-69A7-FB47-861C-260753AC7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2716" y="2784147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9DCE83D-6FD6-1D43-8628-D244B5294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970" y="3060571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47F37DA-3C33-4A46-BB08-CEF2C9614C19}"/>
                  </a:ext>
                </a:extLst>
              </p:cNvPr>
              <p:cNvSpPr/>
              <p:nvPr/>
            </p:nvSpPr>
            <p:spPr>
              <a:xfrm>
                <a:off x="814516" y="2710248"/>
                <a:ext cx="1352036" cy="1518852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 protocol stack:  packet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2C4908-6AF5-4E40-BEA7-AF2FB61795AD}"/>
              </a:ext>
            </a:extLst>
          </p:cNvPr>
          <p:cNvGrpSpPr/>
          <p:nvPr/>
        </p:nvGrpSpPr>
        <p:grpSpPr>
          <a:xfrm>
            <a:off x="4796570" y="2196792"/>
            <a:ext cx="2526431" cy="3132436"/>
            <a:chOff x="4796570" y="2196792"/>
            <a:chExt cx="2526431" cy="31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E969560-692E-A942-8410-B9F73CA0E966}"/>
                </a:ext>
              </a:extLst>
            </p:cNvPr>
            <p:cNvGrpSpPr/>
            <p:nvPr/>
          </p:nvGrpSpPr>
          <p:grpSpPr>
            <a:xfrm>
              <a:off x="4796570" y="2196792"/>
              <a:ext cx="1237647" cy="2032308"/>
              <a:chOff x="2160462" y="2184682"/>
              <a:chExt cx="1237647" cy="203230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6E0073-42DA-D24A-A4EC-6A54A41FEB09}"/>
                  </a:ext>
                </a:extLst>
              </p:cNvPr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96C4881-41D5-124D-9B71-858A49D6BE13}"/>
                  </a:ext>
                </a:extLst>
              </p:cNvPr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5BAB027-0A6C-224B-9E50-B34BBA668B87}"/>
                  </a:ext>
                </a:extLst>
              </p:cNvPr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F5B520-412C-1243-9A57-C2BC4F3A4AC7}"/>
                  </a:ext>
                </a:extLst>
              </p:cNvPr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0DA3D4F-C95B-C844-9E36-5985F9F25C37}"/>
                  </a:ext>
                </a:extLst>
              </p:cNvPr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3433732-12B1-F240-8E22-5B73D009927D}"/>
                  </a:ext>
                </a:extLst>
              </p:cNvPr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8551E58-C8D2-5840-BBDC-29C079129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4C882FB-CB3A-7C44-9B26-8ABB9BA95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F0AA963-B936-D64A-9037-C9B378F54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3E040E8-A2E3-414C-B175-D28B7DF9D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F380DFF-8282-D243-90DC-C48972CF0694}"/>
                </a:ext>
              </a:extLst>
            </p:cNvPr>
            <p:cNvGrpSpPr/>
            <p:nvPr/>
          </p:nvGrpSpPr>
          <p:grpSpPr>
            <a:xfrm>
              <a:off x="5999294" y="2196792"/>
              <a:ext cx="1237647" cy="2032308"/>
              <a:chOff x="2160462" y="2184682"/>
              <a:chExt cx="1237647" cy="2032308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B23F6FB-4938-0844-BE98-E497854E710D}"/>
                  </a:ext>
                </a:extLst>
              </p:cNvPr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DD464DC-8853-DF40-99EA-099A720F36EE}"/>
                  </a:ext>
                </a:extLst>
              </p:cNvPr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2059F2B-9B51-0B44-80BA-31DD3854E525}"/>
                  </a:ext>
                </a:extLst>
              </p:cNvPr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A0E6ADB-5D3B-AE49-B8AC-1C33E4D3A357}"/>
                  </a:ext>
                </a:extLst>
              </p:cNvPr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15ED722-1510-D54F-96E7-C7645BE37EAA}"/>
                  </a:ext>
                </a:extLst>
              </p:cNvPr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A4280CC-8310-E846-865C-14CCFD7279CC}"/>
                  </a:ext>
                </a:extLst>
              </p:cNvPr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7A8D91A-62EE-AA48-B231-C1F1D52F6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AE9CA62-2BDB-2E48-ADF4-0C3CF084C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AEDB6E1-97F9-FB4E-BEA4-C6461196B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CD18770-70F8-0D40-BE8F-FB3FEB239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EBBBE68-5555-0D42-81E3-5BAA4C005CEC}"/>
                </a:ext>
              </a:extLst>
            </p:cNvPr>
            <p:cNvSpPr/>
            <p:nvPr/>
          </p:nvSpPr>
          <p:spPr>
            <a:xfrm flipH="1">
              <a:off x="4829975" y="4229099"/>
              <a:ext cx="2493026" cy="1100129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181218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181218 w 909578"/>
                <a:gd name="connsiteY4" fmla="*/ 1481045 h 1508073"/>
                <a:gd name="connsiteX0" fmla="*/ 181218 w 909578"/>
                <a:gd name="connsiteY0" fmla="*/ 1481045 h 1534013"/>
                <a:gd name="connsiteX1" fmla="*/ 0 w 909578"/>
                <a:gd name="connsiteY1" fmla="*/ 20584 h 1534013"/>
                <a:gd name="connsiteX2" fmla="*/ 909578 w 909578"/>
                <a:gd name="connsiteY2" fmla="*/ 0 h 1534013"/>
                <a:gd name="connsiteX3" fmla="*/ 319043 w 909578"/>
                <a:gd name="connsiteY3" fmla="*/ 1534013 h 1534013"/>
                <a:gd name="connsiteX4" fmla="*/ 181218 w 909578"/>
                <a:gd name="connsiteY4" fmla="*/ 1481045 h 1534013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44708 w 934860"/>
                <a:gd name="connsiteY0" fmla="*/ 1565693 h 1565693"/>
                <a:gd name="connsiteX1" fmla="*/ 0 w 934860"/>
                <a:gd name="connsiteY1" fmla="*/ 0 h 1565693"/>
                <a:gd name="connsiteX2" fmla="*/ 934860 w 934860"/>
                <a:gd name="connsiteY2" fmla="*/ 18745 h 1565693"/>
                <a:gd name="connsiteX3" fmla="*/ 826077 w 934860"/>
                <a:gd name="connsiteY3" fmla="*/ 1470381 h 1565693"/>
                <a:gd name="connsiteX4" fmla="*/ 744708 w 934860"/>
                <a:gd name="connsiteY4" fmla="*/ 1565693 h 1565693"/>
                <a:gd name="connsiteX0" fmla="*/ 554728 w 934860"/>
                <a:gd name="connsiteY0" fmla="*/ 1466838 h 1470381"/>
                <a:gd name="connsiteX1" fmla="*/ 0 w 934860"/>
                <a:gd name="connsiteY1" fmla="*/ 0 h 1470381"/>
                <a:gd name="connsiteX2" fmla="*/ 934860 w 934860"/>
                <a:gd name="connsiteY2" fmla="*/ 18745 h 1470381"/>
                <a:gd name="connsiteX3" fmla="*/ 826077 w 934860"/>
                <a:gd name="connsiteY3" fmla="*/ 1470381 h 1470381"/>
                <a:gd name="connsiteX4" fmla="*/ 554728 w 934860"/>
                <a:gd name="connsiteY4" fmla="*/ 1466838 h 1470381"/>
                <a:gd name="connsiteX0" fmla="*/ 554728 w 934860"/>
                <a:gd name="connsiteY0" fmla="*/ 1466838 h 1466838"/>
                <a:gd name="connsiteX1" fmla="*/ 0 w 934860"/>
                <a:gd name="connsiteY1" fmla="*/ 0 h 1466838"/>
                <a:gd name="connsiteX2" fmla="*/ 934860 w 934860"/>
                <a:gd name="connsiteY2" fmla="*/ 18745 h 1466838"/>
                <a:gd name="connsiteX3" fmla="*/ 691701 w 934860"/>
                <a:gd name="connsiteY3" fmla="*/ 1453905 h 1466838"/>
                <a:gd name="connsiteX4" fmla="*/ 554728 w 934860"/>
                <a:gd name="connsiteY4" fmla="*/ 1466838 h 146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860" h="1466838">
                  <a:moveTo>
                    <a:pt x="554728" y="1466838"/>
                  </a:moveTo>
                  <a:cubicBezTo>
                    <a:pt x="385060" y="483829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701929" y="740536"/>
                    <a:pt x="691701" y="1453905"/>
                  </a:cubicBezTo>
                  <a:lnTo>
                    <a:pt x="554728" y="1466838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7583815-207F-3F40-B71D-607AA8049E15}"/>
              </a:ext>
            </a:extLst>
          </p:cNvPr>
          <p:cNvGrpSpPr/>
          <p:nvPr/>
        </p:nvGrpSpPr>
        <p:grpSpPr>
          <a:xfrm>
            <a:off x="3591328" y="5117463"/>
            <a:ext cx="4433068" cy="574881"/>
            <a:chOff x="5366964" y="5459934"/>
            <a:chExt cx="4476119" cy="574881"/>
          </a:xfrm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3806000-F8D5-1243-B442-2CE4C18F3222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3B00005-8084-274A-B4E5-21E4A031BDAC}"/>
                </a:ext>
              </a:extLst>
            </p:cNvPr>
            <p:cNvCxnSpPr>
              <a:cxnSpLocks/>
              <a:stCxn id="181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CA44BED-C2DE-0A46-8B3F-B7098DF7E6A2}"/>
                </a:ext>
              </a:extLst>
            </p:cNvPr>
            <p:cNvCxnSpPr>
              <a:cxnSpLocks/>
              <a:stCxn id="217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3E772C3-F0C1-0F4B-857F-194A64130195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A7AC545-6351-1B40-B31C-C9E821815418}"/>
                </a:ext>
              </a:extLst>
            </p:cNvPr>
            <p:cNvCxnSpPr>
              <a:cxnSpLocks/>
              <a:endCxn id="195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D9AE005-9B1E-8C4C-A49D-5F721D0E3256}"/>
                </a:ext>
              </a:extLst>
            </p:cNvPr>
            <p:cNvCxnSpPr>
              <a:cxnSpLocks/>
              <a:stCxn id="212" idx="4"/>
              <a:endCxn id="229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1783B7E-0F5B-A44C-BA15-73D23A81D9FE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3324C53-9080-2944-B798-E35B0FE67F85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651BC55-DED4-B247-A4A0-BEE3C67C533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7C63CF2-2B3E-0C45-AF32-1B499275C9D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CCB6E02C-B25A-2C44-85FC-65BF0E119AF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B248822B-EA31-684D-9A81-E4638C059F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E0627D70-491A-CC47-8EAC-73385A17E5B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877D3DC7-EAF9-9D4D-8350-8DD86C83A76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6AD1D6F7-F4EF-A24D-B13F-C938C0965C0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C5F6C3F-5D96-6A40-B82E-4A14C249EF59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BE706F9E-E1B5-6C4E-B083-4D8CB09C85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BC495A7-A16E-1C4B-8573-01BD01479C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2A98A955-1138-AF4E-8652-F9CE7B79B7D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C887B3BC-7533-2F46-9AB8-786A34D718D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F0EF020B-DAB9-2546-88DE-FE49ADE959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FE4DCADC-F570-EB4B-866E-84F2A7F90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D74ACE9C-71E8-1745-AFAD-F11F6385981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1285B64-90FE-144F-AEE8-A7C0AB2E1A64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27642E8F-4615-B346-A76C-4AD629765D1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A77EF2E-28DE-3948-9163-1C2553F6B8C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5B7ECFA3-F9DA-DF45-BE44-7A0E21BCD3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98B2252C-DD84-834F-A9EC-C3343AB528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2711BA82-810D-1141-AFBA-1EE4C29A4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46B20000-9166-DA4A-818B-E392ACA738B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id="{9B74C9B9-DF7C-5541-8BE3-232BEF97D5D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19EE649-7365-214B-BACD-C80B6C3F44F5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1FC7EF55-285B-B143-8094-85F75C3A86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011C0EDE-A0A3-1C4B-8404-4B95ECFBB11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E9BD11-DCFD-3643-9F4D-DC18211F7E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BF8752DD-75E4-1A43-80F9-DF726B1B178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1AADF556-0D2C-0C4B-80BF-5DC6BE1F20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142A78AA-9D7B-6A40-B95D-2752E589457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6D151B61-FDA9-4245-AAAF-08C5B6CC1D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B3C0BA-CAE0-FE43-A006-EE5FFCCECF79}"/>
              </a:ext>
            </a:extLst>
          </p:cNvPr>
          <p:cNvGrpSpPr/>
          <p:nvPr/>
        </p:nvGrpSpPr>
        <p:grpSpPr>
          <a:xfrm>
            <a:off x="3894255" y="5219794"/>
            <a:ext cx="998795" cy="445007"/>
            <a:chOff x="4332883" y="5571655"/>
            <a:chExt cx="998795" cy="445007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46F0E32-B6FD-2E43-A5CC-D907A0881CE5}"/>
                </a:ext>
              </a:extLst>
            </p:cNvPr>
            <p:cNvCxnSpPr>
              <a:cxnSpLocks/>
              <a:stCxn id="269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D043DB0-800F-754D-9B6F-AD33EB3C9240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FF2F439-BBFA-ED43-B8FC-B5E83DBA6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A90B2F6-819E-8943-B1B3-C7E6DEA4C29C}"/>
                </a:ext>
              </a:extLst>
            </p:cNvPr>
            <p:cNvCxnSpPr>
              <a:cxnSpLocks/>
              <a:stCxn id="288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B0A8DD6-B0A4-8444-8006-E35E095AABEA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5737FBC-BD91-6D43-A98A-9C6EF04F9C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4E54D75-6949-9A48-AE1C-E752FB4564B0}"/>
                </a:ext>
              </a:extLst>
            </p:cNvPr>
            <p:cNvCxnSpPr>
              <a:cxnSpLocks/>
              <a:stCxn id="274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301B9BD-CB77-DF41-B137-FA23480082FF}"/>
                </a:ext>
              </a:extLst>
            </p:cNvPr>
            <p:cNvCxnSpPr>
              <a:cxnSpLocks/>
              <a:endCxn id="274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BA23F2-D714-C04B-9A63-687645E50678}"/>
                </a:ext>
              </a:extLst>
            </p:cNvPr>
            <p:cNvCxnSpPr>
              <a:cxnSpLocks/>
              <a:stCxn id="283" idx="4"/>
              <a:endCxn id="344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DE30104-86C4-D748-98C2-E04E745DEC64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78808923-FC5C-A547-AAC8-B586CD9B6344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9066CD51-9113-2F4A-8B5D-8EE36F1569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83527AC5-AD00-384F-A2C5-4AA56EB5504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9F5851-8D09-BF4B-A216-51EEC0F4AC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8C480EBA-E7EB-2445-8D65-61DBA84D81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F2457045-0DFD-4441-B9DA-9390A3999BB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B3C6EAFE-A1F8-0E4A-8CEF-B11866284B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EB6026F8-B667-CE4A-B54E-C8374287C0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BF402EC4-E285-774E-8AF4-EBCE7E1A2E42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5BC1BD96-2DFB-7148-AB79-2F39B03FD9E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906E06FF-B1D6-1C40-953B-23AB177583C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03E6CE22-8435-4F4F-A8AC-9DB5F59F0AC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B08BF507-15CF-5547-B9B1-B2FD08767C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8E37D877-B476-9140-B26A-8A661E503C3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CBDD7129-A520-B04A-B0D3-45329D92095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C879E560-86B1-CA41-8B69-23E20A0B5EF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9F81AB-EDF9-3C47-A749-1DDB22584168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DCD7BD88-8993-F944-935A-731D63DF82F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3241775-DB11-C14B-BF51-FABF9D5C739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25B9CA5A-F873-414C-906A-9188B8D65E7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79FCB20-CC5D-6947-8B50-0BB502313CA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BA5B4674-E636-4E48-91B6-DB0D2611BD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F06904D6-E378-AD41-8C2E-8ECF3D3ACCE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4B75E508-20BE-E04A-AD0C-7AFFE9853F0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4020149E-9277-2A42-ABE5-B8A73D6FFB2D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FB58ACE8-27AF-C74F-A75B-4665B03B383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1C2973A-A250-134D-8ECC-EDB6C29FF56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35A77B6-17F3-1C40-A554-657B03FF1F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F1BB570A-9C16-FC42-8E2B-E1EA002F199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A4864AFB-0603-F44C-9E55-0296F0F1052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3581ED50-E87B-2745-9319-9BB0304E6BF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DCB6FEB8-52E8-794E-8EE4-9D4D80A2B12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C5E2B52-FF8B-DD4E-AD39-5584297AB468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95D05934-0CDB-6B4E-BE97-CB557C5D37C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6A7CF0F6-7913-8840-AA75-60C0D924291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74788EA9-21D2-E642-B1C3-59F2D5C21D9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76C76CA5-6549-E940-8F46-698551E0EC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0C41DB-977A-7C45-B063-CEE488E8926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DC11234B-FCC7-D740-912E-275B7AFE16C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4DF585A8-F681-5D45-8F21-64F09F2FA5A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ABD7ED1-BFE6-E540-810D-710B2D899F45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3E0781F9-E709-B949-ADED-EA20396C67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F473E31-8D00-2A4E-830D-3DD896A5CA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FE7B10-05C9-1948-B64A-AA214517E0D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6246F377-7D10-8241-AF42-D0CAEF63151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4907160-1121-E440-B945-2CA8883200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969240C3-12A7-CC4B-82E1-0E74415830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160FBB61-7788-E64F-AE97-5F34A0FBB00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2329D165-B5EF-0043-94DF-15E5F1D4C12B}"/>
              </a:ext>
            </a:extLst>
          </p:cNvPr>
          <p:cNvGrpSpPr/>
          <p:nvPr/>
        </p:nvGrpSpPr>
        <p:grpSpPr>
          <a:xfrm>
            <a:off x="2663783" y="4405625"/>
            <a:ext cx="790834" cy="1180042"/>
            <a:chOff x="5970432" y="1629202"/>
            <a:chExt cx="888604" cy="119766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65949EE1-DF32-4444-95D6-6AFA4E19C360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93" name="Group 817">
                <a:extLst>
                  <a:ext uri="{FF2B5EF4-FFF2-40B4-BE49-F238E27FC236}">
                    <a16:creationId xmlns:a16="http://schemas.microsoft.com/office/drawing/2014/main" id="{0292AC73-815F-F340-9760-C4B577F8F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410" name="Oval 818">
                  <a:extLst>
                    <a:ext uri="{FF2B5EF4-FFF2-40B4-BE49-F238E27FC236}">
                      <a16:creationId xmlns:a16="http://schemas.microsoft.com/office/drawing/2014/main" id="{E25E41A2-C83C-2840-AB52-5956B2D5E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411" name="Group 819">
                  <a:extLst>
                    <a:ext uri="{FF2B5EF4-FFF2-40B4-BE49-F238E27FC236}">
                      <a16:creationId xmlns:a16="http://schemas.microsoft.com/office/drawing/2014/main" id="{86CBA856-CE6E-B84A-AF53-5EB9C48E74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412" name="Oval 820">
                    <a:extLst>
                      <a:ext uri="{FF2B5EF4-FFF2-40B4-BE49-F238E27FC236}">
                        <a16:creationId xmlns:a16="http://schemas.microsoft.com/office/drawing/2014/main" id="{4F4CFF0D-5E76-6C40-8379-2F0A96356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3" name="Oval 821">
                    <a:extLst>
                      <a:ext uri="{FF2B5EF4-FFF2-40B4-BE49-F238E27FC236}">
                        <a16:creationId xmlns:a16="http://schemas.microsoft.com/office/drawing/2014/main" id="{C0F626F4-60DB-8A45-A342-631E719638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4" name="Oval 822">
                    <a:extLst>
                      <a:ext uri="{FF2B5EF4-FFF2-40B4-BE49-F238E27FC236}">
                        <a16:creationId xmlns:a16="http://schemas.microsoft.com/office/drawing/2014/main" id="{093F7A89-42E4-F447-8C0B-FE2C2EACB2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5" name="Oval 823">
                    <a:extLst>
                      <a:ext uri="{FF2B5EF4-FFF2-40B4-BE49-F238E27FC236}">
                        <a16:creationId xmlns:a16="http://schemas.microsoft.com/office/drawing/2014/main" id="{3C3BA735-3EA2-204F-86F3-4EB67BE7D8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4" name="Group 398">
                <a:extLst>
                  <a:ext uri="{FF2B5EF4-FFF2-40B4-BE49-F238E27FC236}">
                    <a16:creationId xmlns:a16="http://schemas.microsoft.com/office/drawing/2014/main" id="{98321EE2-A9F5-EA4E-8375-A25122C41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95" name="Line 270">
                  <a:extLst>
                    <a:ext uri="{FF2B5EF4-FFF2-40B4-BE49-F238E27FC236}">
                      <a16:creationId xmlns:a16="http://schemas.microsoft.com/office/drawing/2014/main" id="{4E650008-229D-884C-A550-9FF9F0837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6" name="Line 271">
                  <a:extLst>
                    <a:ext uri="{FF2B5EF4-FFF2-40B4-BE49-F238E27FC236}">
                      <a16:creationId xmlns:a16="http://schemas.microsoft.com/office/drawing/2014/main" id="{F53B0842-7E77-6341-8C0F-70F845464F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7" name="Line 272">
                  <a:extLst>
                    <a:ext uri="{FF2B5EF4-FFF2-40B4-BE49-F238E27FC236}">
                      <a16:creationId xmlns:a16="http://schemas.microsoft.com/office/drawing/2014/main" id="{3E4E7872-FD2D-864C-BDF2-CEF6009A2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8" name="Line 273">
                  <a:extLst>
                    <a:ext uri="{FF2B5EF4-FFF2-40B4-BE49-F238E27FC236}">
                      <a16:creationId xmlns:a16="http://schemas.microsoft.com/office/drawing/2014/main" id="{BBBBAA6D-595D-C644-955F-E559477A99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9" name="Line 274">
                  <a:extLst>
                    <a:ext uri="{FF2B5EF4-FFF2-40B4-BE49-F238E27FC236}">
                      <a16:creationId xmlns:a16="http://schemas.microsoft.com/office/drawing/2014/main" id="{5B79AAF0-0CD3-9948-80F2-AF74D82140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0" name="Line 275">
                  <a:extLst>
                    <a:ext uri="{FF2B5EF4-FFF2-40B4-BE49-F238E27FC236}">
                      <a16:creationId xmlns:a16="http://schemas.microsoft.com/office/drawing/2014/main" id="{C6C33E99-8CA4-424E-A792-55FD559E5F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1" name="Line 276">
                  <a:extLst>
                    <a:ext uri="{FF2B5EF4-FFF2-40B4-BE49-F238E27FC236}">
                      <a16:creationId xmlns:a16="http://schemas.microsoft.com/office/drawing/2014/main" id="{0FA8FC4B-06DD-8A45-87E3-388544E91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2" name="Line 277">
                  <a:extLst>
                    <a:ext uri="{FF2B5EF4-FFF2-40B4-BE49-F238E27FC236}">
                      <a16:creationId xmlns:a16="http://schemas.microsoft.com/office/drawing/2014/main" id="{002C2EF5-83DE-E942-B41A-63A761D68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3" name="Line 278">
                  <a:extLst>
                    <a:ext uri="{FF2B5EF4-FFF2-40B4-BE49-F238E27FC236}">
                      <a16:creationId xmlns:a16="http://schemas.microsoft.com/office/drawing/2014/main" id="{BB3D6793-196D-5C4E-8384-A136F178C4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4" name="Line 279">
                  <a:extLst>
                    <a:ext uri="{FF2B5EF4-FFF2-40B4-BE49-F238E27FC236}">
                      <a16:creationId xmlns:a16="http://schemas.microsoft.com/office/drawing/2014/main" id="{01B0B86C-D14F-E64D-9076-7F3B161D3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5" name="Line 280">
                  <a:extLst>
                    <a:ext uri="{FF2B5EF4-FFF2-40B4-BE49-F238E27FC236}">
                      <a16:creationId xmlns:a16="http://schemas.microsoft.com/office/drawing/2014/main" id="{F2CA1FE8-0D16-E34B-BC91-A65FCF864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6" name="Line 281">
                  <a:extLst>
                    <a:ext uri="{FF2B5EF4-FFF2-40B4-BE49-F238E27FC236}">
                      <a16:creationId xmlns:a16="http://schemas.microsoft.com/office/drawing/2014/main" id="{374ABBDD-FF60-3F41-B1D6-6BD309597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7" name="Line 282">
                  <a:extLst>
                    <a:ext uri="{FF2B5EF4-FFF2-40B4-BE49-F238E27FC236}">
                      <a16:creationId xmlns:a16="http://schemas.microsoft.com/office/drawing/2014/main" id="{ED522EE1-A1C4-A742-929F-DCC29FAD2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8" name="Line 283">
                  <a:extLst>
                    <a:ext uri="{FF2B5EF4-FFF2-40B4-BE49-F238E27FC236}">
                      <a16:creationId xmlns:a16="http://schemas.microsoft.com/office/drawing/2014/main" id="{1647E183-0861-3F41-AB5B-A6965FDB9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9" name="Line 284">
                  <a:extLst>
                    <a:ext uri="{FF2B5EF4-FFF2-40B4-BE49-F238E27FC236}">
                      <a16:creationId xmlns:a16="http://schemas.microsoft.com/office/drawing/2014/main" id="{B4043621-7049-B142-85EC-B03D30CB72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30328418-FEE1-EE47-98BF-A21F2A99E81E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3ECB4C7-CD8E-134B-B4A4-435CF1AA05AF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D09803A5-A9B3-C84A-94AF-BB42BD4CF4B8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C3B4DE2F-6F33-0D4C-8C75-FC7AF1947469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DF2BA87-8F1C-0941-BA17-4BF3946CFADB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A7B77710-B95E-AB47-98C2-0509B34F24DC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6" name="Parallelogram 385">
                    <a:extLst>
                      <a:ext uri="{FF2B5EF4-FFF2-40B4-BE49-F238E27FC236}">
                        <a16:creationId xmlns:a16="http://schemas.microsoft.com/office/drawing/2014/main" id="{CDE545DE-3076-CB4D-AE64-7C7583B81CD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Parallelogram 386">
                    <a:extLst>
                      <a:ext uri="{FF2B5EF4-FFF2-40B4-BE49-F238E27FC236}">
                        <a16:creationId xmlns:a16="http://schemas.microsoft.com/office/drawing/2014/main" id="{65DB0FE8-CFE8-6E4B-A607-67127410727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099A3123-5D76-0F4D-974C-DC5350468F97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3" name="Parallelogram 382">
                    <a:extLst>
                      <a:ext uri="{FF2B5EF4-FFF2-40B4-BE49-F238E27FC236}">
                        <a16:creationId xmlns:a16="http://schemas.microsoft.com/office/drawing/2014/main" id="{8560BCA9-79CE-FB46-8807-91CAB323DCBD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Parallelogram 384">
                    <a:extLst>
                      <a:ext uri="{FF2B5EF4-FFF2-40B4-BE49-F238E27FC236}">
                        <a16:creationId xmlns:a16="http://schemas.microsoft.com/office/drawing/2014/main" id="{E7301516-CEAA-9A49-AD53-294B7201952A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2" name="Parallelogram 351">
                  <a:extLst>
                    <a:ext uri="{FF2B5EF4-FFF2-40B4-BE49-F238E27FC236}">
                      <a16:creationId xmlns:a16="http://schemas.microsoft.com/office/drawing/2014/main" id="{0F919CD9-B57A-B040-BB1E-8555E13A7BAC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3" name="Parallelogram 352">
                  <a:extLst>
                    <a:ext uri="{FF2B5EF4-FFF2-40B4-BE49-F238E27FC236}">
                      <a16:creationId xmlns:a16="http://schemas.microsoft.com/office/drawing/2014/main" id="{371B4E30-D3FD-914F-A495-2E8FF6C64ED6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4" name="Parallelogram 353">
                  <a:extLst>
                    <a:ext uri="{FF2B5EF4-FFF2-40B4-BE49-F238E27FC236}">
                      <a16:creationId xmlns:a16="http://schemas.microsoft.com/office/drawing/2014/main" id="{58A0847E-BEC9-4746-A827-C278B8F2F1F1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5" name="Parallelogram 354">
                  <a:extLst>
                    <a:ext uri="{FF2B5EF4-FFF2-40B4-BE49-F238E27FC236}">
                      <a16:creationId xmlns:a16="http://schemas.microsoft.com/office/drawing/2014/main" id="{872A9D5B-3F77-E647-9210-C43AD11DFF1C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Parallelogram 355">
                  <a:extLst>
                    <a:ext uri="{FF2B5EF4-FFF2-40B4-BE49-F238E27FC236}">
                      <a16:creationId xmlns:a16="http://schemas.microsoft.com/office/drawing/2014/main" id="{A3FFE56B-1AF2-9F44-85B7-FD5400AB6C78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7" name="Parallelogram 356">
                  <a:extLst>
                    <a:ext uri="{FF2B5EF4-FFF2-40B4-BE49-F238E27FC236}">
                      <a16:creationId xmlns:a16="http://schemas.microsoft.com/office/drawing/2014/main" id="{DB31337C-4205-A446-9A39-ECDC77C0069E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E3783F0D-649F-D24F-A2F1-B95B548BC62D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61" name="Parallelogram 360">
                    <a:extLst>
                      <a:ext uri="{FF2B5EF4-FFF2-40B4-BE49-F238E27FC236}">
                        <a16:creationId xmlns:a16="http://schemas.microsoft.com/office/drawing/2014/main" id="{04BC5C13-E442-6B45-9F72-9EEBD7BF0EA1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2" name="Parallelogram 361">
                    <a:extLst>
                      <a:ext uri="{FF2B5EF4-FFF2-40B4-BE49-F238E27FC236}">
                        <a16:creationId xmlns:a16="http://schemas.microsoft.com/office/drawing/2014/main" id="{FF0928FB-1A51-FC4D-BDF1-CE12016F30D3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3" name="Parallelogram 362">
                    <a:extLst>
                      <a:ext uri="{FF2B5EF4-FFF2-40B4-BE49-F238E27FC236}">
                        <a16:creationId xmlns:a16="http://schemas.microsoft.com/office/drawing/2014/main" id="{B78DCC03-7FF2-3A49-89D6-935400F03A82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Parallelogram 363">
                    <a:extLst>
                      <a:ext uri="{FF2B5EF4-FFF2-40B4-BE49-F238E27FC236}">
                        <a16:creationId xmlns:a16="http://schemas.microsoft.com/office/drawing/2014/main" id="{88C83F6D-AACA-274B-AA34-19E3C5437C77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9" name="Parallelogram 358">
                  <a:extLst>
                    <a:ext uri="{FF2B5EF4-FFF2-40B4-BE49-F238E27FC236}">
                      <a16:creationId xmlns:a16="http://schemas.microsoft.com/office/drawing/2014/main" id="{E8F65E59-4BF3-8F4C-9B2C-6B6E0C3E8EA6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0" name="Parallelogram 359">
                  <a:extLst>
                    <a:ext uri="{FF2B5EF4-FFF2-40B4-BE49-F238E27FC236}">
                      <a16:creationId xmlns:a16="http://schemas.microsoft.com/office/drawing/2014/main" id="{C8E8AA3A-3716-4F4C-A3A5-C5BC0456891B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ECE066FF-41E3-DB48-97B8-0811DA170B7B}"/>
              </a:ext>
            </a:extLst>
          </p:cNvPr>
          <p:cNvGrpSpPr/>
          <p:nvPr/>
        </p:nvGrpSpPr>
        <p:grpSpPr>
          <a:xfrm>
            <a:off x="5378279" y="5161005"/>
            <a:ext cx="694976" cy="460529"/>
            <a:chOff x="7493876" y="2774731"/>
            <a:chExt cx="1481958" cy="894622"/>
          </a:xfrm>
        </p:grpSpPr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A17D7E2-0EC2-4147-BACE-C86863E791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2C8B71A-ED08-704F-BBA9-A41AA021D4B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4FBFBD37-6872-CF4B-BBD0-B2D00683FDF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3A6B00A4-C316-784D-90CE-A48AB80C972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DB5B3B43-C97E-9A4C-956E-FB78D96ED4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07557CC0-A13F-494D-ADE7-5DEE27608B3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B4AE89FB-CBFD-5041-A09B-8CB7F28A732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337DE54-8E37-9B40-85AE-009543DEA547}"/>
              </a:ext>
            </a:extLst>
          </p:cNvPr>
          <p:cNvGrpSpPr/>
          <p:nvPr/>
        </p:nvGrpSpPr>
        <p:grpSpPr>
          <a:xfrm>
            <a:off x="7198842" y="5152767"/>
            <a:ext cx="694976" cy="460529"/>
            <a:chOff x="7493876" y="2774731"/>
            <a:chExt cx="1481958" cy="894622"/>
          </a:xfrm>
        </p:grpSpPr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40BDAD1B-D03A-154B-8252-A2C77DC8AB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232CB1C6-1225-D54B-8C4F-DE2F3947CF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2AE3D40-DDBD-3B4B-88BE-B3BB611891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94E635BD-A20D-D845-B2D4-5406C71A908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DBDEEC0-B741-A94C-9991-B7B4C5F9757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A8534E27-606E-A948-A60D-BF5C124C52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D7DF4F3-E1F8-AC4C-B937-292FDCEE40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85D80446-F7D0-D944-BE27-B5A2D76C1189}"/>
              </a:ext>
            </a:extLst>
          </p:cNvPr>
          <p:cNvCxnSpPr>
            <a:cxnSpLocks/>
          </p:cNvCxnSpPr>
          <p:nvPr/>
        </p:nvCxnSpPr>
        <p:spPr>
          <a:xfrm>
            <a:off x="1638299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0085033F-D459-8842-BC6F-18CE34CFE6F6}"/>
              </a:ext>
            </a:extLst>
          </p:cNvPr>
          <p:cNvSpPr txBox="1"/>
          <p:nvPr/>
        </p:nvSpPr>
        <p:spPr>
          <a:xfrm>
            <a:off x="7244442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5202305B-97C0-714B-8E9D-C2F53BF0958C}"/>
              </a:ext>
            </a:extLst>
          </p:cNvPr>
          <p:cNvSpPr txBox="1"/>
          <p:nvPr/>
        </p:nvSpPr>
        <p:spPr>
          <a:xfrm>
            <a:off x="5419890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8" name="Picture 447">
            <a:extLst>
              <a:ext uri="{FF2B5EF4-FFF2-40B4-BE49-F238E27FC236}">
                <a16:creationId xmlns:a16="http://schemas.microsoft.com/office/drawing/2014/main" id="{3E61C666-A840-0548-8BD1-3305B1AB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03" y="5278594"/>
            <a:ext cx="1508938" cy="207264"/>
          </a:xfrm>
          <a:prstGeom prst="rect">
            <a:avLst/>
          </a:prstGeom>
        </p:spPr>
      </p:pic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081E220-1785-C649-92F7-B8A2826D52B1}"/>
              </a:ext>
            </a:extLst>
          </p:cNvPr>
          <p:cNvCxnSpPr>
            <a:cxnSpLocks/>
          </p:cNvCxnSpPr>
          <p:nvPr/>
        </p:nvCxnSpPr>
        <p:spPr>
          <a:xfrm flipH="1">
            <a:off x="3471466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7DA9677E-A81A-644B-BF51-E40EDB7870D4}"/>
              </a:ext>
            </a:extLst>
          </p:cNvPr>
          <p:cNvCxnSpPr>
            <a:cxnSpLocks/>
          </p:cNvCxnSpPr>
          <p:nvPr/>
        </p:nvCxnSpPr>
        <p:spPr>
          <a:xfrm>
            <a:off x="6761626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1" name="Picture 450">
            <a:extLst>
              <a:ext uri="{FF2B5EF4-FFF2-40B4-BE49-F238E27FC236}">
                <a16:creationId xmlns:a16="http://schemas.microsoft.com/office/drawing/2014/main" id="{39DAE686-A685-F342-91A9-D042707C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82" y="5286198"/>
            <a:ext cx="816721" cy="20726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C5248A87-9F9F-FB45-A49E-F182F70A9DCB}"/>
              </a:ext>
            </a:extLst>
          </p:cNvPr>
          <p:cNvCxnSpPr>
            <a:cxnSpLocks/>
          </p:cNvCxnSpPr>
          <p:nvPr/>
        </p:nvCxnSpPr>
        <p:spPr>
          <a:xfrm flipH="1">
            <a:off x="6085787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3" name="Group 652">
            <a:extLst>
              <a:ext uri="{FF2B5EF4-FFF2-40B4-BE49-F238E27FC236}">
                <a16:creationId xmlns:a16="http://schemas.microsoft.com/office/drawing/2014/main" id="{6D593388-4921-4845-A11A-59BF19E95C08}"/>
              </a:ext>
            </a:extLst>
          </p:cNvPr>
          <p:cNvGrpSpPr>
            <a:grpSpLocks/>
          </p:cNvGrpSpPr>
          <p:nvPr/>
        </p:nvGrpSpPr>
        <p:grpSpPr bwMode="auto">
          <a:xfrm>
            <a:off x="970802" y="5003243"/>
            <a:ext cx="733407" cy="660273"/>
            <a:chOff x="2751" y="1851"/>
            <a:chExt cx="462" cy="478"/>
          </a:xfrm>
        </p:grpSpPr>
        <p:pic>
          <p:nvPicPr>
            <p:cNvPr id="454" name="Picture 653" descr="iphone_stylized_small">
              <a:extLst>
                <a:ext uri="{FF2B5EF4-FFF2-40B4-BE49-F238E27FC236}">
                  <a16:creationId xmlns:a16="http://schemas.microsoft.com/office/drawing/2014/main" id="{DF8308B6-F22D-674D-A6C8-0DC70B6A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654" descr="antenna_radiation_stylized">
              <a:extLst>
                <a:ext uri="{FF2B5EF4-FFF2-40B4-BE49-F238E27FC236}">
                  <a16:creationId xmlns:a16="http://schemas.microsoft.com/office/drawing/2014/main" id="{E27DC4A0-F181-D547-B504-8544D6EB6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6" name="Rectangle 455">
            <a:extLst>
              <a:ext uri="{FF2B5EF4-FFF2-40B4-BE49-F238E27FC236}">
                <a16:creationId xmlns:a16="http://schemas.microsoft.com/office/drawing/2014/main" id="{64D8096B-CEE8-6C49-8488-6C3D24817187}"/>
              </a:ext>
            </a:extLst>
          </p:cNvPr>
          <p:cNvSpPr/>
          <p:nvPr/>
        </p:nvSpPr>
        <p:spPr>
          <a:xfrm>
            <a:off x="884538" y="4930345"/>
            <a:ext cx="1352036" cy="79083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D213BE3-42AD-EC4B-A270-370359D352CA}"/>
              </a:ext>
            </a:extLst>
          </p:cNvPr>
          <p:cNvSpPr txBox="1"/>
          <p:nvPr/>
        </p:nvSpPr>
        <p:spPr>
          <a:xfrm>
            <a:off x="2597189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98CB3660-6858-AB4D-9977-086702926CE8}"/>
              </a:ext>
            </a:extLst>
          </p:cNvPr>
          <p:cNvSpPr/>
          <p:nvPr/>
        </p:nvSpPr>
        <p:spPr>
          <a:xfrm>
            <a:off x="2236572" y="5325762"/>
            <a:ext cx="556055" cy="1482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28008-6E72-6D4D-9C4F-5F2B2D7E33B6}"/>
              </a:ext>
            </a:extLst>
          </p:cNvPr>
          <p:cNvGrpSpPr/>
          <p:nvPr/>
        </p:nvGrpSpPr>
        <p:grpSpPr>
          <a:xfrm>
            <a:off x="3101546" y="2458996"/>
            <a:ext cx="2928551" cy="2923232"/>
            <a:chOff x="2987392" y="2753884"/>
            <a:chExt cx="2351943" cy="2628343"/>
          </a:xfrm>
        </p:grpSpPr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0693F20D-02FD-EB41-A70D-132AF1EF0587}"/>
                </a:ext>
              </a:extLst>
            </p:cNvPr>
            <p:cNvCxnSpPr>
              <a:cxnSpLocks/>
            </p:cNvCxnSpPr>
            <p:nvPr/>
          </p:nvCxnSpPr>
          <p:spPr>
            <a:xfrm>
              <a:off x="4574350" y="5382227"/>
              <a:ext cx="764985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3E31E-C892-E640-8593-ECFF64CF4C55}"/>
                </a:ext>
              </a:extLst>
            </p:cNvPr>
            <p:cNvSpPr/>
            <p:nvPr/>
          </p:nvSpPr>
          <p:spPr>
            <a:xfrm>
              <a:off x="2990334" y="2792627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2E75D5-45DF-F349-8AE1-B44D076819B9}"/>
                </a:ext>
              </a:extLst>
            </p:cNvPr>
            <p:cNvSpPr/>
            <p:nvPr/>
          </p:nvSpPr>
          <p:spPr>
            <a:xfrm>
              <a:off x="2995166" y="2753884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45CA4C0-E1AD-A846-AF56-0C91E8BFB3F1}"/>
                </a:ext>
              </a:extLst>
            </p:cNvPr>
            <p:cNvSpPr/>
            <p:nvPr/>
          </p:nvSpPr>
          <p:spPr>
            <a:xfrm>
              <a:off x="5067300" y="2846173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B6FF396D-811D-5D4F-8702-FBEADF5398B4}"/>
                </a:ext>
              </a:extLst>
            </p:cNvPr>
            <p:cNvSpPr/>
            <p:nvPr/>
          </p:nvSpPr>
          <p:spPr>
            <a:xfrm>
              <a:off x="5072132" y="2807430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C59976A9-19B1-B44F-85AD-39D8DA64481D}"/>
                </a:ext>
              </a:extLst>
            </p:cNvPr>
            <p:cNvSpPr/>
            <p:nvPr/>
          </p:nvSpPr>
          <p:spPr>
            <a:xfrm rot="5400000">
              <a:off x="4019036" y="4082879"/>
              <a:ext cx="236838" cy="227776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5DB6A5-4B6A-C946-A573-3F5C3B13308D}"/>
                </a:ext>
              </a:extLst>
            </p:cNvPr>
            <p:cNvGrpSpPr/>
            <p:nvPr/>
          </p:nvGrpSpPr>
          <p:grpSpPr>
            <a:xfrm>
              <a:off x="5060792" y="5100747"/>
              <a:ext cx="223781" cy="248981"/>
              <a:chOff x="5064046" y="5090985"/>
              <a:chExt cx="223781" cy="248981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EE764A06-94D9-8141-B09C-4F6BF5C73E01}"/>
                  </a:ext>
                </a:extLst>
              </p:cNvPr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B9A70EB-AB3F-7C41-AD24-103618D808B2}"/>
                  </a:ext>
                </a:extLst>
              </p:cNvPr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3635D05A-D79E-D94B-9932-6015467DB250}"/>
                </a:ext>
              </a:extLst>
            </p:cNvPr>
            <p:cNvGrpSpPr/>
            <p:nvPr/>
          </p:nvGrpSpPr>
          <p:grpSpPr>
            <a:xfrm flipH="1">
              <a:off x="2987392" y="5100205"/>
              <a:ext cx="223781" cy="248981"/>
              <a:chOff x="5064046" y="5090985"/>
              <a:chExt cx="223781" cy="248981"/>
            </a:xfrm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536B64EC-BB40-0C45-91F3-8DEE2A78B9C8}"/>
                  </a:ext>
                </a:extLst>
              </p:cNvPr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44302713-F5DB-994B-A5C8-AB92AC4E90BC}"/>
                  </a:ext>
                </a:extLst>
              </p:cNvPr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69" name="Rectangle 4">
            <a:extLst>
              <a:ext uri="{FF2B5EF4-FFF2-40B4-BE49-F238E27FC236}">
                <a16:creationId xmlns:a16="http://schemas.microsoft.com/office/drawing/2014/main" id="{F7F77A83-A1E9-7346-8216-26AA3A5A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816" y="1467152"/>
            <a:ext cx="3756453" cy="51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tunneling: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datagram encapsulated using GPRS Tunneling Protocol (GTP), sent inside UDP datagram to S-GW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S-GW re-tunnels datagrams to P-GW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supporting mobility: only tunneling endpoints change when mobile user moves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06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plane: associating with a 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>
            <a:extLst>
              <a:ext uri="{FF2B5EF4-FFF2-40B4-BE49-F238E27FC236}">
                <a16:creationId xmlns:a16="http://schemas.microsoft.com/office/drawing/2014/main" id="{A0F82358-FBA1-D84A-9E2E-12741B5869CA}"/>
              </a:ext>
            </a:extLst>
          </p:cNvPr>
          <p:cNvSpPr txBox="1"/>
          <p:nvPr/>
        </p:nvSpPr>
        <p:spPr>
          <a:xfrm>
            <a:off x="8361691" y="2394238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9E8890E6-D82E-3A4D-A11C-C9A5D25F08A4}"/>
              </a:ext>
            </a:extLst>
          </p:cNvPr>
          <p:cNvSpPr txBox="1"/>
          <p:nvPr/>
        </p:nvSpPr>
        <p:spPr>
          <a:xfrm>
            <a:off x="6537139" y="2417611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A2CD29-28A9-7049-A340-612EF3CCAFEF}"/>
              </a:ext>
            </a:extLst>
          </p:cNvPr>
          <p:cNvGrpSpPr/>
          <p:nvPr/>
        </p:nvGrpSpPr>
        <p:grpSpPr>
          <a:xfrm>
            <a:off x="1358538" y="1494309"/>
            <a:ext cx="1265790" cy="660273"/>
            <a:chOff x="1358538" y="1494309"/>
            <a:chExt cx="1265790" cy="660273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49EEDF9-9C8C-4542-968F-37420C5D5D16}"/>
                </a:ext>
              </a:extLst>
            </p:cNvPr>
            <p:cNvSpPr/>
            <p:nvPr/>
          </p:nvSpPr>
          <p:spPr>
            <a:xfrm>
              <a:off x="1358538" y="1666386"/>
              <a:ext cx="1265790" cy="354003"/>
            </a:xfrm>
            <a:prstGeom prst="rightArrow">
              <a:avLst/>
            </a:prstGeom>
            <a:gradFill>
              <a:gsLst>
                <a:gs pos="1000">
                  <a:schemeClr val="bg1"/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7" name="Group 652">
              <a:extLst>
                <a:ext uri="{FF2B5EF4-FFF2-40B4-BE49-F238E27FC236}">
                  <a16:creationId xmlns:a16="http://schemas.microsoft.com/office/drawing/2014/main" id="{B7A574D4-B4C4-F24D-A52D-60F53A34C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196" y="1494309"/>
              <a:ext cx="733407" cy="660273"/>
              <a:chOff x="2751" y="1851"/>
              <a:chExt cx="462" cy="478"/>
            </a:xfrm>
          </p:grpSpPr>
          <p:pic>
            <p:nvPicPr>
              <p:cNvPr id="238" name="Picture 653" descr="iphone_stylized_small">
                <a:extLst>
                  <a:ext uri="{FF2B5EF4-FFF2-40B4-BE49-F238E27FC236}">
                    <a16:creationId xmlns:a16="http://schemas.microsoft.com/office/drawing/2014/main" id="{E40B5A73-5458-324C-9C33-8F55121BE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9" name="Picture 654" descr="antenna_radiation_stylized">
                <a:extLst>
                  <a:ext uri="{FF2B5EF4-FFF2-40B4-BE49-F238E27FC236}">
                    <a16:creationId xmlns:a16="http://schemas.microsoft.com/office/drawing/2014/main" id="{60774E42-B6D2-6342-AEC6-08E82A54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FCEA10CE-F10F-2B40-8FF7-8413B69B3A33}"/>
              </a:ext>
            </a:extLst>
          </p:cNvPr>
          <p:cNvSpPr txBox="1"/>
          <p:nvPr/>
        </p:nvSpPr>
        <p:spPr>
          <a:xfrm>
            <a:off x="3714438" y="2418732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2650593-9A08-B344-9242-E09F728AF027}"/>
              </a:ext>
            </a:extLst>
          </p:cNvPr>
          <p:cNvGrpSpPr/>
          <p:nvPr/>
        </p:nvGrpSpPr>
        <p:grpSpPr>
          <a:xfrm>
            <a:off x="1334529" y="2866776"/>
            <a:ext cx="8644912" cy="845497"/>
            <a:chOff x="1692874" y="1754660"/>
            <a:chExt cx="8644912" cy="845497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60EB57C-EB9F-394B-96BA-085086A90499}"/>
                </a:ext>
              </a:extLst>
            </p:cNvPr>
            <p:cNvSpPr txBox="1"/>
            <p:nvPr/>
          </p:nvSpPr>
          <p:spPr>
            <a:xfrm>
              <a:off x="2051222" y="1791731"/>
              <a:ext cx="8286564" cy="80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BS broadcasts primary synch signal every 5 ms on all frequencies</a:t>
              </a:r>
            </a:p>
            <a:p>
              <a:pPr marL="406400" indent="-284163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BSs from multiple carriers may be broadcasting synch signals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44B2775-9A56-7642-A56B-ECCD8289F717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426C1143-1217-DC47-816F-CBFE6F46F487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7570F6DC-9CE5-984D-B407-4D97F7F7EE26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27735CC-EA0C-EA4F-A0C7-E10BFFB9C2F8}"/>
              </a:ext>
            </a:extLst>
          </p:cNvPr>
          <p:cNvGrpSpPr/>
          <p:nvPr/>
        </p:nvGrpSpPr>
        <p:grpSpPr>
          <a:xfrm>
            <a:off x="1326292" y="3785289"/>
            <a:ext cx="10696831" cy="1524520"/>
            <a:chOff x="1692874" y="1729946"/>
            <a:chExt cx="10696831" cy="1524520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C33E48-1D78-E04B-9821-AD1AB20D33EA}"/>
                </a:ext>
              </a:extLst>
            </p:cNvPr>
            <p:cNvSpPr txBox="1"/>
            <p:nvPr/>
          </p:nvSpPr>
          <p:spPr>
            <a:xfrm>
              <a:off x="2051222" y="1729946"/>
              <a:ext cx="10338483" cy="152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finds a primary synch signal, then locates 2</a:t>
              </a:r>
              <a:r>
                <a:rPr lang="en-US" sz="2400" baseline="30000" dirty="0"/>
                <a:t>nd</a:t>
              </a:r>
              <a:r>
                <a:rPr lang="en-US" sz="2400" dirty="0"/>
                <a:t> synch signal on this freq. </a:t>
              </a:r>
            </a:p>
            <a:p>
              <a:pPr marL="403225" indent="-280988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then finds info broadcast by BS: channel bandwidth, configurations; BS’s cellular carrier info</a:t>
              </a:r>
            </a:p>
            <a:p>
              <a:pPr marL="403225" indent="-280988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may get info from multiple base stations, multiple cellular networks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E3314EA-5157-5A4F-BC7A-B9CCCBC5D4AC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24732"/>
              <a:chOff x="1223317" y="2026508"/>
              <a:chExt cx="370703" cy="424732"/>
            </a:xfrm>
          </p:grpSpPr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CBF3F2B4-CF9A-C744-850E-65625633B09F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39A7CEE9-D494-0D49-9EBA-71712BDBC803}"/>
                  </a:ext>
                </a:extLst>
              </p:cNvPr>
              <p:cNvSpPr/>
              <p:nvPr/>
            </p:nvSpPr>
            <p:spPr>
              <a:xfrm>
                <a:off x="1223317" y="2063578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3438A08-E49B-354E-9957-21DF0854A8E2}"/>
              </a:ext>
            </a:extLst>
          </p:cNvPr>
          <p:cNvGrpSpPr/>
          <p:nvPr/>
        </p:nvGrpSpPr>
        <p:grpSpPr>
          <a:xfrm>
            <a:off x="1351005" y="5292804"/>
            <a:ext cx="10073123" cy="461665"/>
            <a:chOff x="1692874" y="1754660"/>
            <a:chExt cx="10073123" cy="461665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9B50B3A-1E1A-FA4D-A2C2-C59F8A48A935}"/>
                </a:ext>
              </a:extLst>
            </p:cNvPr>
            <p:cNvSpPr txBox="1"/>
            <p:nvPr/>
          </p:nvSpPr>
          <p:spPr>
            <a:xfrm>
              <a:off x="2051222" y="1767017"/>
              <a:ext cx="971477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selects which BS to associate with (</a:t>
              </a:r>
              <a:r>
                <a:rPr lang="en-US" sz="2400" i="1" dirty="0"/>
                <a:t>e.g., </a:t>
              </a:r>
              <a:r>
                <a:rPr lang="en-US" sz="2400" dirty="0"/>
                <a:t>preference for home carrier)</a:t>
              </a: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1CDC44A-F7D2-C64C-A3B9-4347B0E2E901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E900756-8B8E-F748-B322-BB4FF5683425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3</a:t>
                </a: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458E91A-1959-E344-BDA4-E156B57D263B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46FA772-C38F-2841-B2DD-5C396165A204}"/>
              </a:ext>
            </a:extLst>
          </p:cNvPr>
          <p:cNvGrpSpPr/>
          <p:nvPr/>
        </p:nvGrpSpPr>
        <p:grpSpPr>
          <a:xfrm>
            <a:off x="1342767" y="5803556"/>
            <a:ext cx="9718411" cy="474160"/>
            <a:chOff x="1692874" y="1754660"/>
            <a:chExt cx="9718411" cy="474160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A437B04-13FD-5A40-AC92-B348D12DF9B5}"/>
                </a:ext>
              </a:extLst>
            </p:cNvPr>
            <p:cNvSpPr txBox="1"/>
            <p:nvPr/>
          </p:nvSpPr>
          <p:spPr>
            <a:xfrm>
              <a:off x="2051222" y="1804088"/>
              <a:ext cx="936006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more steps still needed to authenticate, establish state, set up data plane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E32324F-2BA2-324D-8E1D-F3F20DE83A8D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7DBA98F-3B1B-E346-B833-749EFBFD6BC5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4</a:t>
                </a: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60BFC349-6F9B-2C42-9511-FF699C3C8A4E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65F5B5-1241-494E-B0B0-6A124C700708}"/>
              </a:ext>
            </a:extLst>
          </p:cNvPr>
          <p:cNvGrpSpPr/>
          <p:nvPr/>
        </p:nvGrpSpPr>
        <p:grpSpPr>
          <a:xfrm>
            <a:off x="2865846" y="1402834"/>
            <a:ext cx="666750" cy="369332"/>
            <a:chOff x="10795000" y="942031"/>
            <a:chExt cx="666750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4251DE-007D-0F45-B529-90C0E85287A5}"/>
                </a:ext>
              </a:extLst>
            </p:cNvPr>
            <p:cNvCxnSpPr/>
            <p:nvPr/>
          </p:nvCxnSpPr>
          <p:spPr>
            <a:xfrm flipH="1">
              <a:off x="10795000" y="11271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3CFBC7-B595-B04A-9C6A-4D18E0599AF3}"/>
                </a:ext>
              </a:extLst>
            </p:cNvPr>
            <p:cNvSpPr/>
            <p:nvPr/>
          </p:nvSpPr>
          <p:spPr>
            <a:xfrm>
              <a:off x="11020425" y="10033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D65A95-1F89-584D-A7F8-9DC5385E5246}"/>
                </a:ext>
              </a:extLst>
            </p:cNvPr>
            <p:cNvSpPr txBox="1"/>
            <p:nvPr/>
          </p:nvSpPr>
          <p:spPr>
            <a:xfrm>
              <a:off x="10997685" y="9420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88C8C-90C9-9B43-B824-E46C90C9310C}"/>
              </a:ext>
            </a:extLst>
          </p:cNvPr>
          <p:cNvGrpSpPr/>
          <p:nvPr/>
        </p:nvGrpSpPr>
        <p:grpSpPr>
          <a:xfrm>
            <a:off x="2675826" y="1692030"/>
            <a:ext cx="301686" cy="369332"/>
            <a:chOff x="11140560" y="1335731"/>
            <a:chExt cx="301686" cy="36933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EEFC8E6-7F66-D644-9D3B-EA76FE5E45A0}"/>
                </a:ext>
              </a:extLst>
            </p:cNvPr>
            <p:cNvSpPr/>
            <p:nvPr/>
          </p:nvSpPr>
          <p:spPr>
            <a:xfrm>
              <a:off x="11163300" y="13970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10CB571-7305-4B4A-9EE5-940148C575FC}"/>
                </a:ext>
              </a:extLst>
            </p:cNvPr>
            <p:cNvSpPr txBox="1"/>
            <p:nvPr/>
          </p:nvSpPr>
          <p:spPr>
            <a:xfrm>
              <a:off x="11140560" y="13357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FB2EEB-63DE-984E-937C-2DB8D480C825}"/>
              </a:ext>
            </a:extLst>
          </p:cNvPr>
          <p:cNvGrpSpPr/>
          <p:nvPr/>
        </p:nvGrpSpPr>
        <p:grpSpPr>
          <a:xfrm>
            <a:off x="2916462" y="1968163"/>
            <a:ext cx="666750" cy="369332"/>
            <a:chOff x="11080750" y="1729431"/>
            <a:chExt cx="666750" cy="369332"/>
          </a:xfrm>
        </p:grpSpPr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3084C769-A49B-8744-A798-C333A0608D9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0750" y="19145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3F8AF10-1842-1248-8BF6-634D84E71034}"/>
                </a:ext>
              </a:extLst>
            </p:cNvPr>
            <p:cNvSpPr/>
            <p:nvPr/>
          </p:nvSpPr>
          <p:spPr>
            <a:xfrm>
              <a:off x="11306175" y="17907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8E1F095-DFDA-924E-8674-E34EB06EC66B}"/>
                </a:ext>
              </a:extLst>
            </p:cNvPr>
            <p:cNvSpPr txBox="1"/>
            <p:nvPr/>
          </p:nvSpPr>
          <p:spPr>
            <a:xfrm>
              <a:off x="11283435" y="17294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mobiles: sleep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0" name="Group 652">
            <a:extLst>
              <a:ext uri="{FF2B5EF4-FFF2-40B4-BE49-F238E27FC236}">
                <a16:creationId xmlns:a16="http://schemas.microsoft.com/office/drawing/2014/main" id="{69518215-9CA9-8A43-AED3-9AE24FFA160D}"/>
              </a:ext>
            </a:extLst>
          </p:cNvPr>
          <p:cNvGrpSpPr>
            <a:grpSpLocks/>
          </p:cNvGrpSpPr>
          <p:nvPr/>
        </p:nvGrpSpPr>
        <p:grpSpPr bwMode="auto">
          <a:xfrm>
            <a:off x="2767673" y="1651063"/>
            <a:ext cx="733407" cy="660273"/>
            <a:chOff x="2751" y="1851"/>
            <a:chExt cx="462" cy="478"/>
          </a:xfrm>
        </p:grpSpPr>
        <p:pic>
          <p:nvPicPr>
            <p:cNvPr id="271" name="Picture 653" descr="iphone_stylized_small">
              <a:extLst>
                <a:ext uri="{FF2B5EF4-FFF2-40B4-BE49-F238E27FC236}">
                  <a16:creationId xmlns:a16="http://schemas.microsoft.com/office/drawing/2014/main" id="{6F510F68-9790-C847-B263-F57B82070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654" descr="antenna_radiation_stylized">
              <a:extLst>
                <a:ext uri="{FF2B5EF4-FFF2-40B4-BE49-F238E27FC236}">
                  <a16:creationId xmlns:a16="http://schemas.microsoft.com/office/drawing/2014/main" id="{A048F8A3-1CE0-F846-8AF2-822C19183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C44511C-F44D-B44C-869C-8F71E2363907}"/>
              </a:ext>
            </a:extLst>
          </p:cNvPr>
          <p:cNvGrpSpPr/>
          <p:nvPr/>
        </p:nvGrpSpPr>
        <p:grpSpPr>
          <a:xfrm>
            <a:off x="2095499" y="1351006"/>
            <a:ext cx="744189" cy="435534"/>
            <a:chOff x="2095499" y="1351006"/>
            <a:chExt cx="744189" cy="435534"/>
          </a:xfrm>
        </p:grpSpPr>
        <p:sp>
          <p:nvSpPr>
            <p:cNvPr id="274" name="Cloud Callout 273">
              <a:extLst>
                <a:ext uri="{FF2B5EF4-FFF2-40B4-BE49-F238E27FC236}">
                  <a16:creationId xmlns:a16="http://schemas.microsoft.com/office/drawing/2014/main" id="{C04674C8-92A0-4943-A34C-E32EE0962A3E}"/>
                </a:ext>
              </a:extLst>
            </p:cNvPr>
            <p:cNvSpPr/>
            <p:nvPr/>
          </p:nvSpPr>
          <p:spPr>
            <a:xfrm>
              <a:off x="2095499" y="1351006"/>
              <a:ext cx="729049" cy="435534"/>
            </a:xfrm>
            <a:prstGeom prst="cloudCallout">
              <a:avLst>
                <a:gd name="adj1" fmla="val 42681"/>
                <a:gd name="adj2" fmla="val 867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2136123A-D9D2-D746-AD0E-8B98F3695A2D}"/>
                </a:ext>
              </a:extLst>
            </p:cNvPr>
            <p:cNvSpPr txBox="1"/>
            <p:nvPr/>
          </p:nvSpPr>
          <p:spPr>
            <a:xfrm>
              <a:off x="2150076" y="1359244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sz="1600" dirty="0"/>
                <a:t>Z</a:t>
              </a:r>
              <a:r>
                <a:rPr lang="en-US" sz="1400" dirty="0"/>
                <a:t>ZZ...</a:t>
              </a:r>
              <a:endParaRPr lang="en-US" dirty="0"/>
            </a:p>
          </p:txBody>
        </p:sp>
      </p:grpSp>
      <p:sp>
        <p:nvSpPr>
          <p:cNvPr id="276" name="Rectangle 4">
            <a:extLst>
              <a:ext uri="{FF2B5EF4-FFF2-40B4-BE49-F238E27FC236}">
                <a16:creationId xmlns:a16="http://schemas.microsoft.com/office/drawing/2014/main" id="{DA757698-B4BD-EC40-9EF5-BB4B555B2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22" y="2872770"/>
            <a:ext cx="11181805" cy="32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325">
              <a:spcBef>
                <a:spcPts val="6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r>
              <a:rPr lang="en-US" sz="2800" dirty="0"/>
              <a:t>as in WiFi, Bluetooth: LTE mobile may put radio to “sleep” to conserve battery:</a:t>
            </a:r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light sleep</a:t>
            </a:r>
            <a:r>
              <a:rPr lang="en-US" sz="2800" dirty="0"/>
              <a:t>: after 100’s msec of inactivity</a:t>
            </a:r>
          </a:p>
          <a:p>
            <a:pPr marL="754063" lvl="1" indent="-236538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wake up periodically (100’s msec) to check for downstream transmissions</a:t>
            </a:r>
          </a:p>
          <a:p>
            <a:pPr marL="349250" indent="-288925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deep sleep: </a:t>
            </a:r>
            <a:r>
              <a:rPr lang="en-US" sz="2800" dirty="0"/>
              <a:t>after 5-10 secs of inactivity</a:t>
            </a:r>
          </a:p>
          <a:p>
            <a:pPr marL="754063" lvl="1" indent="-236538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may change cells while deep sleeping – need to re-establish association</a:t>
            </a:r>
            <a:endParaRPr lang="en-US" sz="2000" dirty="0"/>
          </a:p>
          <a:p>
            <a:pPr marL="342900" indent="-342900">
              <a:spcBef>
                <a:spcPts val="6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3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58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90A139B-CE82-0E4E-86EB-4685C7EAF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F3BAE1-7C74-F944-AEC6-02670EE1832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</a:p>
          <a:p>
            <a:pPr>
              <a:buClr>
                <a:srgbClr val="011199"/>
              </a:buClr>
              <a:defRPr/>
            </a:pPr>
            <a:r>
              <a:rPr lang="en-US" dirty="0"/>
              <a:t>Cellular networks: 4G and 5G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12E4818-86F7-2F4D-B3AE-E0981B8AB816}"/>
              </a:ext>
            </a:extLst>
          </p:cNvPr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</a:p>
        </p:txBody>
      </p:sp>
    </p:spTree>
    <p:extLst>
      <p:ext uri="{BB962C8B-B14F-4D97-AF65-F5344CB8AC3E}">
        <p14:creationId xmlns:p14="http://schemas.microsoft.com/office/powerpoint/2010/main" val="7041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Global cellular network: a network of IP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7080D196-734C-E14A-B209-F83BE9C2605D}"/>
              </a:ext>
            </a:extLst>
          </p:cNvPr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87E994F-38E6-B040-A2E7-7CF42989927D}"/>
              </a:ext>
            </a:extLst>
          </p:cNvPr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/>
              <a:t>…</a:t>
            </a:r>
            <a:endParaRPr lang="en-US" sz="1600" dirty="0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CDB320-2043-C944-A2BA-DABB6A36F261}"/>
              </a:ext>
            </a:extLst>
          </p:cNvPr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3C4DBF3-FB30-3749-A0F9-14C19842B56F}"/>
              </a:ext>
            </a:extLst>
          </p:cNvPr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F0958FA-8990-F642-AC55-A5CB468EF690}"/>
              </a:ext>
            </a:extLst>
          </p:cNvPr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>
            <a:extLst>
              <a:ext uri="{FF2B5EF4-FFF2-40B4-BE49-F238E27FC236}">
                <a16:creationId xmlns:a16="http://schemas.microsoft.com/office/drawing/2014/main" id="{2946FA78-D859-E44C-A723-418BF152A4C9}"/>
              </a:ext>
            </a:extLst>
          </p:cNvPr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62B6E20-C521-884A-A57F-1904212B35E8}"/>
              </a:ext>
            </a:extLst>
          </p:cNvPr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mobile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1A11EED-A3C8-E847-8061-02F7F20DEFB2}"/>
              </a:ext>
            </a:extLst>
          </p:cNvPr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D99350B9-3753-CD44-9AF8-27047BA0AEA3}"/>
              </a:ext>
            </a:extLst>
          </p:cNvPr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350" dirty="0"/>
              <a:t>…</a:t>
            </a:r>
            <a:endParaRPr lang="en-US" sz="1350" dirty="0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E8750A2-5D30-134B-9BFC-D60232BFE001}"/>
              </a:ext>
            </a:extLst>
          </p:cNvPr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3A76DA3-7E23-D946-A2E5-A0CB1E875DF4}"/>
              </a:ext>
            </a:extLst>
          </p:cNvPr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555D20F-D5EB-294E-8B93-895FCD65FA7F}"/>
              </a:ext>
            </a:extLst>
          </p:cNvPr>
          <p:cNvCxnSpPr>
            <a:cxnSpLocks/>
          </p:cNvCxnSpPr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>
            <a:extLst>
              <a:ext uri="{FF2B5EF4-FFF2-40B4-BE49-F238E27FC236}">
                <a16:creationId xmlns:a16="http://schemas.microsoft.com/office/drawing/2014/main" id="{9BDB87DE-5BDD-E74B-AEEE-5AB053C11EC7}"/>
              </a:ext>
            </a:extLst>
          </p:cNvPr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551784 w 1934789"/>
              <a:gd name="connsiteY0" fmla="*/ 540513 h 1886326"/>
              <a:gd name="connsiteX1" fmla="*/ 191432 w 1934789"/>
              <a:gd name="connsiteY1" fmla="*/ 946072 h 1886326"/>
              <a:gd name="connsiteX2" fmla="*/ 113085 w 1934789"/>
              <a:gd name="connsiteY2" fmla="*/ 1743684 h 1886326"/>
              <a:gd name="connsiteX3" fmla="*/ 1769169 w 1934789"/>
              <a:gd name="connsiteY3" fmla="*/ 1846509 h 1886326"/>
              <a:gd name="connsiteX4" fmla="*/ 1788297 w 1934789"/>
              <a:gd name="connsiteY4" fmla="*/ 1298227 h 1886326"/>
              <a:gd name="connsiteX5" fmla="*/ 1409514 w 1934789"/>
              <a:gd name="connsiteY5" fmla="*/ 1052213 h 1886326"/>
              <a:gd name="connsiteX6" fmla="*/ 1719730 w 1934789"/>
              <a:gd name="connsiteY6" fmla="*/ 532271 h 1886326"/>
              <a:gd name="connsiteX7" fmla="*/ 1588145 w 1934789"/>
              <a:gd name="connsiteY7" fmla="*/ 126690 h 1886326"/>
              <a:gd name="connsiteX8" fmla="*/ 1030516 w 1934789"/>
              <a:gd name="connsiteY8" fmla="*/ 27077 h 1886326"/>
              <a:gd name="connsiteX9" fmla="*/ 551784 w 1934789"/>
              <a:gd name="connsiteY9" fmla="*/ 540513 h 1886326"/>
              <a:gd name="connsiteX0" fmla="*/ 551784 w 1900403"/>
              <a:gd name="connsiteY0" fmla="*/ 540513 h 1886326"/>
              <a:gd name="connsiteX1" fmla="*/ 191432 w 1900403"/>
              <a:gd name="connsiteY1" fmla="*/ 946072 h 1886326"/>
              <a:gd name="connsiteX2" fmla="*/ 113085 w 1900403"/>
              <a:gd name="connsiteY2" fmla="*/ 1743684 h 1886326"/>
              <a:gd name="connsiteX3" fmla="*/ 1769169 w 1900403"/>
              <a:gd name="connsiteY3" fmla="*/ 1846509 h 1886326"/>
              <a:gd name="connsiteX4" fmla="*/ 1788297 w 1900403"/>
              <a:gd name="connsiteY4" fmla="*/ 1298227 h 1886326"/>
              <a:gd name="connsiteX5" fmla="*/ 1719730 w 1900403"/>
              <a:gd name="connsiteY5" fmla="*/ 532271 h 1886326"/>
              <a:gd name="connsiteX6" fmla="*/ 1588145 w 1900403"/>
              <a:gd name="connsiteY6" fmla="*/ 126690 h 1886326"/>
              <a:gd name="connsiteX7" fmla="*/ 1030516 w 1900403"/>
              <a:gd name="connsiteY7" fmla="*/ 27077 h 1886326"/>
              <a:gd name="connsiteX8" fmla="*/ 551784 w 1900403"/>
              <a:gd name="connsiteY8" fmla="*/ 540513 h 1886326"/>
              <a:gd name="connsiteX0" fmla="*/ 551784 w 2140248"/>
              <a:gd name="connsiteY0" fmla="*/ 540513 h 1886326"/>
              <a:gd name="connsiteX1" fmla="*/ 191432 w 2140248"/>
              <a:gd name="connsiteY1" fmla="*/ 946072 h 1886326"/>
              <a:gd name="connsiteX2" fmla="*/ 113085 w 2140248"/>
              <a:gd name="connsiteY2" fmla="*/ 1743684 h 1886326"/>
              <a:gd name="connsiteX3" fmla="*/ 1769169 w 2140248"/>
              <a:gd name="connsiteY3" fmla="*/ 1846509 h 1886326"/>
              <a:gd name="connsiteX4" fmla="*/ 1788297 w 2140248"/>
              <a:gd name="connsiteY4" fmla="*/ 1298227 h 1886326"/>
              <a:gd name="connsiteX5" fmla="*/ 2137828 w 2140248"/>
              <a:gd name="connsiteY5" fmla="*/ 516390 h 1886326"/>
              <a:gd name="connsiteX6" fmla="*/ 1588145 w 2140248"/>
              <a:gd name="connsiteY6" fmla="*/ 126690 h 1886326"/>
              <a:gd name="connsiteX7" fmla="*/ 1030516 w 2140248"/>
              <a:gd name="connsiteY7" fmla="*/ 27077 h 1886326"/>
              <a:gd name="connsiteX8" fmla="*/ 551784 w 2140248"/>
              <a:gd name="connsiteY8" fmla="*/ 540513 h 1886326"/>
              <a:gd name="connsiteX0" fmla="*/ 839 w 2332590"/>
              <a:gd name="connsiteY0" fmla="*/ 234577 h 1866234"/>
              <a:gd name="connsiteX1" fmla="*/ 383774 w 2332590"/>
              <a:gd name="connsiteY1" fmla="*/ 925980 h 1866234"/>
              <a:gd name="connsiteX2" fmla="*/ 305427 w 2332590"/>
              <a:gd name="connsiteY2" fmla="*/ 1723592 h 1866234"/>
              <a:gd name="connsiteX3" fmla="*/ 1961511 w 2332590"/>
              <a:gd name="connsiteY3" fmla="*/ 1826417 h 1866234"/>
              <a:gd name="connsiteX4" fmla="*/ 1980639 w 2332590"/>
              <a:gd name="connsiteY4" fmla="*/ 1278135 h 1866234"/>
              <a:gd name="connsiteX5" fmla="*/ 2330170 w 2332590"/>
              <a:gd name="connsiteY5" fmla="*/ 496298 h 1866234"/>
              <a:gd name="connsiteX6" fmla="*/ 1780487 w 2332590"/>
              <a:gd name="connsiteY6" fmla="*/ 106598 h 1866234"/>
              <a:gd name="connsiteX7" fmla="*/ 1222858 w 2332590"/>
              <a:gd name="connsiteY7" fmla="*/ 6985 h 1866234"/>
              <a:gd name="connsiteX8" fmla="*/ 839 w 2332590"/>
              <a:gd name="connsiteY8" fmla="*/ 234577 h 1866234"/>
              <a:gd name="connsiteX0" fmla="*/ 169859 w 2501610"/>
              <a:gd name="connsiteY0" fmla="*/ 234577 h 1866234"/>
              <a:gd name="connsiteX1" fmla="*/ 41784 w 2501610"/>
              <a:gd name="connsiteY1" fmla="*/ 925980 h 1866234"/>
              <a:gd name="connsiteX2" fmla="*/ 474447 w 2501610"/>
              <a:gd name="connsiteY2" fmla="*/ 1723592 h 1866234"/>
              <a:gd name="connsiteX3" fmla="*/ 2130531 w 2501610"/>
              <a:gd name="connsiteY3" fmla="*/ 1826417 h 1866234"/>
              <a:gd name="connsiteX4" fmla="*/ 2149659 w 2501610"/>
              <a:gd name="connsiteY4" fmla="*/ 1278135 h 1866234"/>
              <a:gd name="connsiteX5" fmla="*/ 2499190 w 2501610"/>
              <a:gd name="connsiteY5" fmla="*/ 496298 h 1866234"/>
              <a:gd name="connsiteX6" fmla="*/ 1949507 w 2501610"/>
              <a:gd name="connsiteY6" fmla="*/ 106598 h 1866234"/>
              <a:gd name="connsiteX7" fmla="*/ 1391878 w 2501610"/>
              <a:gd name="connsiteY7" fmla="*/ 6985 h 1866234"/>
              <a:gd name="connsiteX8" fmla="*/ 169859 w 2501610"/>
              <a:gd name="connsiteY8" fmla="*/ 234577 h 1866234"/>
              <a:gd name="connsiteX0" fmla="*/ 169859 w 2521114"/>
              <a:gd name="connsiteY0" fmla="*/ 234577 h 1866234"/>
              <a:gd name="connsiteX1" fmla="*/ 41784 w 2521114"/>
              <a:gd name="connsiteY1" fmla="*/ 925980 h 1866234"/>
              <a:gd name="connsiteX2" fmla="*/ 474447 w 2521114"/>
              <a:gd name="connsiteY2" fmla="*/ 1723592 h 1866234"/>
              <a:gd name="connsiteX3" fmla="*/ 2130531 w 2521114"/>
              <a:gd name="connsiteY3" fmla="*/ 1826417 h 1866234"/>
              <a:gd name="connsiteX4" fmla="*/ 2149659 w 2521114"/>
              <a:gd name="connsiteY4" fmla="*/ 1278135 h 1866234"/>
              <a:gd name="connsiteX5" fmla="*/ 2386606 w 2521114"/>
              <a:gd name="connsiteY5" fmla="*/ 1096675 h 1866234"/>
              <a:gd name="connsiteX6" fmla="*/ 2499190 w 2521114"/>
              <a:gd name="connsiteY6" fmla="*/ 496298 h 1866234"/>
              <a:gd name="connsiteX7" fmla="*/ 1949507 w 2521114"/>
              <a:gd name="connsiteY7" fmla="*/ 106598 h 1866234"/>
              <a:gd name="connsiteX8" fmla="*/ 1391878 w 2521114"/>
              <a:gd name="connsiteY8" fmla="*/ 6985 h 1866234"/>
              <a:gd name="connsiteX9" fmla="*/ 169859 w 2521114"/>
              <a:gd name="connsiteY9" fmla="*/ 234577 h 1866234"/>
              <a:gd name="connsiteX0" fmla="*/ 76021 w 2427276"/>
              <a:gd name="connsiteY0" fmla="*/ 234577 h 1866880"/>
              <a:gd name="connsiteX1" fmla="*/ 156994 w 2427276"/>
              <a:gd name="connsiteY1" fmla="*/ 910100 h 1866880"/>
              <a:gd name="connsiteX2" fmla="*/ 380609 w 2427276"/>
              <a:gd name="connsiteY2" fmla="*/ 1723592 h 1866880"/>
              <a:gd name="connsiteX3" fmla="*/ 2036693 w 2427276"/>
              <a:gd name="connsiteY3" fmla="*/ 1826417 h 1866880"/>
              <a:gd name="connsiteX4" fmla="*/ 2055821 w 2427276"/>
              <a:gd name="connsiteY4" fmla="*/ 1278135 h 1866880"/>
              <a:gd name="connsiteX5" fmla="*/ 2292768 w 2427276"/>
              <a:gd name="connsiteY5" fmla="*/ 1096675 h 1866880"/>
              <a:gd name="connsiteX6" fmla="*/ 2405352 w 2427276"/>
              <a:gd name="connsiteY6" fmla="*/ 496298 h 1866880"/>
              <a:gd name="connsiteX7" fmla="*/ 1855669 w 2427276"/>
              <a:gd name="connsiteY7" fmla="*/ 106598 h 1866880"/>
              <a:gd name="connsiteX8" fmla="*/ 1298040 w 2427276"/>
              <a:gd name="connsiteY8" fmla="*/ 6985 h 1866880"/>
              <a:gd name="connsiteX9" fmla="*/ 76021 w 2427276"/>
              <a:gd name="connsiteY9" fmla="*/ 234577 h 1866880"/>
              <a:gd name="connsiteX0" fmla="*/ 65838 w 2417093"/>
              <a:gd name="connsiteY0" fmla="*/ 146138 h 1778441"/>
              <a:gd name="connsiteX1" fmla="*/ 146811 w 2417093"/>
              <a:gd name="connsiteY1" fmla="*/ 821661 h 1778441"/>
              <a:gd name="connsiteX2" fmla="*/ 370426 w 2417093"/>
              <a:gd name="connsiteY2" fmla="*/ 1635153 h 1778441"/>
              <a:gd name="connsiteX3" fmla="*/ 2026510 w 2417093"/>
              <a:gd name="connsiteY3" fmla="*/ 1737978 h 1778441"/>
              <a:gd name="connsiteX4" fmla="*/ 2045638 w 2417093"/>
              <a:gd name="connsiteY4" fmla="*/ 1189696 h 1778441"/>
              <a:gd name="connsiteX5" fmla="*/ 2282585 w 2417093"/>
              <a:gd name="connsiteY5" fmla="*/ 1008236 h 1778441"/>
              <a:gd name="connsiteX6" fmla="*/ 2395169 w 2417093"/>
              <a:gd name="connsiteY6" fmla="*/ 407859 h 1778441"/>
              <a:gd name="connsiteX7" fmla="*/ 1845486 w 2417093"/>
              <a:gd name="connsiteY7" fmla="*/ 18159 h 1778441"/>
              <a:gd name="connsiteX8" fmla="*/ 1148491 w 2417093"/>
              <a:gd name="connsiteY8" fmla="*/ 252030 h 1778441"/>
              <a:gd name="connsiteX9" fmla="*/ 65838 w 2417093"/>
              <a:gd name="connsiteY9" fmla="*/ 146138 h 1778441"/>
              <a:gd name="connsiteX0" fmla="*/ 171178 w 2522433"/>
              <a:gd name="connsiteY0" fmla="*/ 146138 h 1778441"/>
              <a:gd name="connsiteX1" fmla="*/ 252151 w 2522433"/>
              <a:gd name="connsiteY1" fmla="*/ 821661 h 1778441"/>
              <a:gd name="connsiteX2" fmla="*/ 475766 w 2522433"/>
              <a:gd name="connsiteY2" fmla="*/ 1635153 h 1778441"/>
              <a:gd name="connsiteX3" fmla="*/ 2131850 w 2522433"/>
              <a:gd name="connsiteY3" fmla="*/ 1737978 h 1778441"/>
              <a:gd name="connsiteX4" fmla="*/ 2150978 w 2522433"/>
              <a:gd name="connsiteY4" fmla="*/ 1189696 h 1778441"/>
              <a:gd name="connsiteX5" fmla="*/ 2387925 w 2522433"/>
              <a:gd name="connsiteY5" fmla="*/ 1008236 h 1778441"/>
              <a:gd name="connsiteX6" fmla="*/ 2500509 w 2522433"/>
              <a:gd name="connsiteY6" fmla="*/ 407859 h 1778441"/>
              <a:gd name="connsiteX7" fmla="*/ 1950826 w 2522433"/>
              <a:gd name="connsiteY7" fmla="*/ 18159 h 1778441"/>
              <a:gd name="connsiteX8" fmla="*/ 1253831 w 2522433"/>
              <a:gd name="connsiteY8" fmla="*/ 252030 h 1778441"/>
              <a:gd name="connsiteX9" fmla="*/ 171178 w 2522433"/>
              <a:gd name="connsiteY9" fmla="*/ 146138 h 177844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02931"/>
              <a:gd name="connsiteY0" fmla="*/ 128058 h 1760361"/>
              <a:gd name="connsiteX1" fmla="*/ 252153 w 2502931"/>
              <a:gd name="connsiteY1" fmla="*/ 803581 h 1760361"/>
              <a:gd name="connsiteX2" fmla="*/ 475768 w 2502931"/>
              <a:gd name="connsiteY2" fmla="*/ 1617073 h 1760361"/>
              <a:gd name="connsiteX3" fmla="*/ 2131852 w 2502931"/>
              <a:gd name="connsiteY3" fmla="*/ 1719898 h 1760361"/>
              <a:gd name="connsiteX4" fmla="*/ 2150980 w 2502931"/>
              <a:gd name="connsiteY4" fmla="*/ 1171616 h 1760361"/>
              <a:gd name="connsiteX5" fmla="*/ 2500511 w 2502931"/>
              <a:gd name="connsiteY5" fmla="*/ 389779 h 1760361"/>
              <a:gd name="connsiteX6" fmla="*/ 1950828 w 2502931"/>
              <a:gd name="connsiteY6" fmla="*/ 79 h 1760361"/>
              <a:gd name="connsiteX7" fmla="*/ 1253833 w 2502931"/>
              <a:gd name="connsiteY7" fmla="*/ 233950 h 1760361"/>
              <a:gd name="connsiteX8" fmla="*/ 171180 w 2502931"/>
              <a:gd name="connsiteY8" fmla="*/ 128058 h 1760361"/>
              <a:gd name="connsiteX0" fmla="*/ 171180 w 2502931"/>
              <a:gd name="connsiteY0" fmla="*/ 137721 h 1770024"/>
              <a:gd name="connsiteX1" fmla="*/ 252153 w 2502931"/>
              <a:gd name="connsiteY1" fmla="*/ 813244 h 1770024"/>
              <a:gd name="connsiteX2" fmla="*/ 475768 w 2502931"/>
              <a:gd name="connsiteY2" fmla="*/ 1626736 h 1770024"/>
              <a:gd name="connsiteX3" fmla="*/ 2131852 w 2502931"/>
              <a:gd name="connsiteY3" fmla="*/ 1729561 h 1770024"/>
              <a:gd name="connsiteX4" fmla="*/ 2150980 w 2502931"/>
              <a:gd name="connsiteY4" fmla="*/ 1181279 h 1770024"/>
              <a:gd name="connsiteX5" fmla="*/ 2500511 w 2502931"/>
              <a:gd name="connsiteY5" fmla="*/ 631296 h 1770024"/>
              <a:gd name="connsiteX6" fmla="*/ 1950828 w 2502931"/>
              <a:gd name="connsiteY6" fmla="*/ 9742 h 1770024"/>
              <a:gd name="connsiteX7" fmla="*/ 1253833 w 2502931"/>
              <a:gd name="connsiteY7" fmla="*/ 243613 h 1770024"/>
              <a:gd name="connsiteX8" fmla="*/ 171180 w 2502931"/>
              <a:gd name="connsiteY8" fmla="*/ 137721 h 1770024"/>
              <a:gd name="connsiteX0" fmla="*/ 171180 w 2500973"/>
              <a:gd name="connsiteY0" fmla="*/ 137721 h 1770024"/>
              <a:gd name="connsiteX1" fmla="*/ 252153 w 2500973"/>
              <a:gd name="connsiteY1" fmla="*/ 813244 h 1770024"/>
              <a:gd name="connsiteX2" fmla="*/ 475768 w 2500973"/>
              <a:gd name="connsiteY2" fmla="*/ 1626736 h 1770024"/>
              <a:gd name="connsiteX3" fmla="*/ 2131852 w 2500973"/>
              <a:gd name="connsiteY3" fmla="*/ 1729561 h 1770024"/>
              <a:gd name="connsiteX4" fmla="*/ 2150980 w 2500973"/>
              <a:gd name="connsiteY4" fmla="*/ 1181279 h 1770024"/>
              <a:gd name="connsiteX5" fmla="*/ 2500511 w 2500973"/>
              <a:gd name="connsiteY5" fmla="*/ 631296 h 1770024"/>
              <a:gd name="connsiteX6" fmla="*/ 1950828 w 2500973"/>
              <a:gd name="connsiteY6" fmla="*/ 9742 h 1770024"/>
              <a:gd name="connsiteX7" fmla="*/ 1253833 w 2500973"/>
              <a:gd name="connsiteY7" fmla="*/ 243613 h 1770024"/>
              <a:gd name="connsiteX8" fmla="*/ 171180 w 2500973"/>
              <a:gd name="connsiteY8" fmla="*/ 137721 h 1770024"/>
              <a:gd name="connsiteX0" fmla="*/ 171180 w 2501811"/>
              <a:gd name="connsiteY0" fmla="*/ 130586 h 1762889"/>
              <a:gd name="connsiteX1" fmla="*/ 252153 w 2501811"/>
              <a:gd name="connsiteY1" fmla="*/ 806109 h 1762889"/>
              <a:gd name="connsiteX2" fmla="*/ 475768 w 2501811"/>
              <a:gd name="connsiteY2" fmla="*/ 1619601 h 1762889"/>
              <a:gd name="connsiteX3" fmla="*/ 2131852 w 2501811"/>
              <a:gd name="connsiteY3" fmla="*/ 1722426 h 1762889"/>
              <a:gd name="connsiteX4" fmla="*/ 2150980 w 2501811"/>
              <a:gd name="connsiteY4" fmla="*/ 1174144 h 1762889"/>
              <a:gd name="connsiteX5" fmla="*/ 2500511 w 2501811"/>
              <a:gd name="connsiteY5" fmla="*/ 624161 h 1762889"/>
              <a:gd name="connsiteX6" fmla="*/ 1950828 w 2501811"/>
              <a:gd name="connsiteY6" fmla="*/ 2607 h 1762889"/>
              <a:gd name="connsiteX7" fmla="*/ 1253833 w 2501811"/>
              <a:gd name="connsiteY7" fmla="*/ 236478 h 1762889"/>
              <a:gd name="connsiteX8" fmla="*/ 171180 w 2501811"/>
              <a:gd name="connsiteY8" fmla="*/ 130586 h 1762889"/>
              <a:gd name="connsiteX0" fmla="*/ 171180 w 2513555"/>
              <a:gd name="connsiteY0" fmla="*/ 130586 h 1760577"/>
              <a:gd name="connsiteX1" fmla="*/ 252153 w 2513555"/>
              <a:gd name="connsiteY1" fmla="*/ 806109 h 1760577"/>
              <a:gd name="connsiteX2" fmla="*/ 475768 w 2513555"/>
              <a:gd name="connsiteY2" fmla="*/ 1619601 h 1760577"/>
              <a:gd name="connsiteX3" fmla="*/ 2131852 w 2513555"/>
              <a:gd name="connsiteY3" fmla="*/ 1722426 h 1760577"/>
              <a:gd name="connsiteX4" fmla="*/ 2324097 w 2513555"/>
              <a:gd name="connsiteY4" fmla="*/ 1205471 h 1760577"/>
              <a:gd name="connsiteX5" fmla="*/ 2500511 w 2513555"/>
              <a:gd name="connsiteY5" fmla="*/ 624161 h 1760577"/>
              <a:gd name="connsiteX6" fmla="*/ 1950828 w 2513555"/>
              <a:gd name="connsiteY6" fmla="*/ 2607 h 1760577"/>
              <a:gd name="connsiteX7" fmla="*/ 1253833 w 2513555"/>
              <a:gd name="connsiteY7" fmla="*/ 236478 h 1760577"/>
              <a:gd name="connsiteX8" fmla="*/ 171180 w 2513555"/>
              <a:gd name="connsiteY8" fmla="*/ 130586 h 1760577"/>
              <a:gd name="connsiteX0" fmla="*/ 169093 w 2511468"/>
              <a:gd name="connsiteY0" fmla="*/ 130586 h 1731316"/>
              <a:gd name="connsiteX1" fmla="*/ 250066 w 2511468"/>
              <a:gd name="connsiteY1" fmla="*/ 806109 h 1731316"/>
              <a:gd name="connsiteX2" fmla="*/ 410729 w 2511468"/>
              <a:gd name="connsiteY2" fmla="*/ 1478627 h 1731316"/>
              <a:gd name="connsiteX3" fmla="*/ 2129765 w 2511468"/>
              <a:gd name="connsiteY3" fmla="*/ 1722426 h 1731316"/>
              <a:gd name="connsiteX4" fmla="*/ 2322010 w 2511468"/>
              <a:gd name="connsiteY4" fmla="*/ 1205471 h 1731316"/>
              <a:gd name="connsiteX5" fmla="*/ 2498424 w 2511468"/>
              <a:gd name="connsiteY5" fmla="*/ 624161 h 1731316"/>
              <a:gd name="connsiteX6" fmla="*/ 1948741 w 2511468"/>
              <a:gd name="connsiteY6" fmla="*/ 2607 h 1731316"/>
              <a:gd name="connsiteX7" fmla="*/ 1251746 w 2511468"/>
              <a:gd name="connsiteY7" fmla="*/ 236478 h 1731316"/>
              <a:gd name="connsiteX8" fmla="*/ 169093 w 2511468"/>
              <a:gd name="connsiteY8" fmla="*/ 130586 h 1731316"/>
              <a:gd name="connsiteX0" fmla="*/ 169092 w 2515686"/>
              <a:gd name="connsiteY0" fmla="*/ 130586 h 1580338"/>
              <a:gd name="connsiteX1" fmla="*/ 250065 w 2515686"/>
              <a:gd name="connsiteY1" fmla="*/ 806109 h 1580338"/>
              <a:gd name="connsiteX2" fmla="*/ 410728 w 2515686"/>
              <a:gd name="connsiteY2" fmla="*/ 1478627 h 1580338"/>
              <a:gd name="connsiteX3" fmla="*/ 1767791 w 2515686"/>
              <a:gd name="connsiteY3" fmla="*/ 1550126 h 1580338"/>
              <a:gd name="connsiteX4" fmla="*/ 2322009 w 2515686"/>
              <a:gd name="connsiteY4" fmla="*/ 1205471 h 1580338"/>
              <a:gd name="connsiteX5" fmla="*/ 2498423 w 2515686"/>
              <a:gd name="connsiteY5" fmla="*/ 624161 h 1580338"/>
              <a:gd name="connsiteX6" fmla="*/ 1948740 w 2515686"/>
              <a:gd name="connsiteY6" fmla="*/ 2607 h 1580338"/>
              <a:gd name="connsiteX7" fmla="*/ 1251745 w 2515686"/>
              <a:gd name="connsiteY7" fmla="*/ 236478 h 1580338"/>
              <a:gd name="connsiteX8" fmla="*/ 169092 w 2515686"/>
              <a:gd name="connsiteY8" fmla="*/ 130586 h 1580338"/>
              <a:gd name="connsiteX0" fmla="*/ 216909 w 2371233"/>
              <a:gd name="connsiteY0" fmla="*/ 97731 h 1580287"/>
              <a:gd name="connsiteX1" fmla="*/ 105612 w 2371233"/>
              <a:gd name="connsiteY1" fmla="*/ 806058 h 1580287"/>
              <a:gd name="connsiteX2" fmla="*/ 266275 w 2371233"/>
              <a:gd name="connsiteY2" fmla="*/ 1478576 h 1580287"/>
              <a:gd name="connsiteX3" fmla="*/ 1623338 w 2371233"/>
              <a:gd name="connsiteY3" fmla="*/ 1550075 h 1580287"/>
              <a:gd name="connsiteX4" fmla="*/ 2177556 w 2371233"/>
              <a:gd name="connsiteY4" fmla="*/ 1205420 h 1580287"/>
              <a:gd name="connsiteX5" fmla="*/ 2353970 w 2371233"/>
              <a:gd name="connsiteY5" fmla="*/ 624110 h 1580287"/>
              <a:gd name="connsiteX6" fmla="*/ 1804287 w 2371233"/>
              <a:gd name="connsiteY6" fmla="*/ 2556 h 1580287"/>
              <a:gd name="connsiteX7" fmla="*/ 1107292 w 2371233"/>
              <a:gd name="connsiteY7" fmla="*/ 236427 h 1580287"/>
              <a:gd name="connsiteX8" fmla="*/ 216909 w 2371233"/>
              <a:gd name="connsiteY8" fmla="*/ 97731 h 1580287"/>
              <a:gd name="connsiteX0" fmla="*/ 212838 w 2367162"/>
              <a:gd name="connsiteY0" fmla="*/ 97731 h 1599445"/>
              <a:gd name="connsiteX1" fmla="*/ 101541 w 2367162"/>
              <a:gd name="connsiteY1" fmla="*/ 806058 h 1599445"/>
              <a:gd name="connsiteX2" fmla="*/ 179803 w 2367162"/>
              <a:gd name="connsiteY2" fmla="*/ 1516849 h 1599445"/>
              <a:gd name="connsiteX3" fmla="*/ 1619267 w 2367162"/>
              <a:gd name="connsiteY3" fmla="*/ 1550075 h 1599445"/>
              <a:gd name="connsiteX4" fmla="*/ 2173485 w 2367162"/>
              <a:gd name="connsiteY4" fmla="*/ 1205420 h 1599445"/>
              <a:gd name="connsiteX5" fmla="*/ 2349899 w 2367162"/>
              <a:gd name="connsiteY5" fmla="*/ 624110 h 1599445"/>
              <a:gd name="connsiteX6" fmla="*/ 1800216 w 2367162"/>
              <a:gd name="connsiteY6" fmla="*/ 2556 h 1599445"/>
              <a:gd name="connsiteX7" fmla="*/ 1103221 w 2367162"/>
              <a:gd name="connsiteY7" fmla="*/ 236427 h 1599445"/>
              <a:gd name="connsiteX8" fmla="*/ 212838 w 2367162"/>
              <a:gd name="connsiteY8" fmla="*/ 97731 h 1599445"/>
              <a:gd name="connsiteX0" fmla="*/ 274217 w 2428541"/>
              <a:gd name="connsiteY0" fmla="*/ 97731 h 1563328"/>
              <a:gd name="connsiteX1" fmla="*/ 162920 w 2428541"/>
              <a:gd name="connsiteY1" fmla="*/ 806058 h 1563328"/>
              <a:gd name="connsiteX2" fmla="*/ 241182 w 2428541"/>
              <a:gd name="connsiteY2" fmla="*/ 1516849 h 1563328"/>
              <a:gd name="connsiteX3" fmla="*/ 1680646 w 2428541"/>
              <a:gd name="connsiteY3" fmla="*/ 1550075 h 1563328"/>
              <a:gd name="connsiteX4" fmla="*/ 2234864 w 2428541"/>
              <a:gd name="connsiteY4" fmla="*/ 1205420 h 1563328"/>
              <a:gd name="connsiteX5" fmla="*/ 2411278 w 2428541"/>
              <a:gd name="connsiteY5" fmla="*/ 624110 h 1563328"/>
              <a:gd name="connsiteX6" fmla="*/ 1861595 w 2428541"/>
              <a:gd name="connsiteY6" fmla="*/ 2556 h 1563328"/>
              <a:gd name="connsiteX7" fmla="*/ 1164600 w 2428541"/>
              <a:gd name="connsiteY7" fmla="*/ 236427 h 1563328"/>
              <a:gd name="connsiteX8" fmla="*/ 274217 w 2428541"/>
              <a:gd name="connsiteY8" fmla="*/ 97731 h 156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F537804-A156-0041-AB71-11C22E8D4FC7}"/>
              </a:ext>
            </a:extLst>
          </p:cNvPr>
          <p:cNvSpPr txBox="1"/>
          <p:nvPr/>
        </p:nvSpPr>
        <p:spPr>
          <a:xfrm>
            <a:off x="5629271" y="2975004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/>
              </a:rPr>
              <a:t>public Internet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and </a:t>
            </a: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C59AC48-6BA2-804A-ABA5-AC6744028CB8}"/>
              </a:ext>
            </a:extLst>
          </p:cNvPr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600" dirty="0"/>
              <a:t>…</a:t>
            </a:r>
            <a:endParaRPr lang="en-US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28B823-8E0E-164D-BF15-E3758119B508}"/>
              </a:ext>
            </a:extLst>
          </p:cNvPr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6F274D0-EC3C-904B-B17A-2AF299BDE1DF}"/>
                </a:ext>
              </a:extLst>
            </p:cNvPr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85BA0991-B0E6-8445-B738-2D4E94C6707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019FD3A6-FC5F-F147-8AD5-52186E15C3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0857E0B8-2206-9E4C-A0BD-6869B1E5B16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8BC19A48-5375-FC40-8C32-C81C35BA7EC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85AD9FBF-E5E8-F04E-8500-D6104D22BB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FC4A90EA-9F50-4E4A-AE2D-F63AF9E51B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8908A055-8199-AC43-B14C-866CBCFFAE7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40432A6-DFBE-2C4A-8A56-6426DA4F510D}"/>
                </a:ext>
              </a:extLst>
            </p:cNvPr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P-GW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1F02399-E1D9-FB43-AD59-26548344023C}"/>
              </a:ext>
            </a:extLst>
          </p:cNvPr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614B020-ED5D-5644-AECB-0544E2761C00}"/>
                </a:ext>
              </a:extLst>
            </p:cNvPr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20122CEA-C90E-C343-A412-D71D11DF7B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43807674-4BD1-E84F-A598-9AE45A96073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D581F774-7914-534A-9989-AF909D80675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39879E72-F3AD-F644-9C83-FDDD85AAD7B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DF935CA5-74F1-1244-9CEC-C5567C1D097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CD517E56-85D1-A44C-A630-86D05449F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2E012050-BD17-E54D-BF24-93E68E6783C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0977BEC-1F83-9243-8F9C-4B0499BB3123}"/>
                </a:ext>
              </a:extLst>
            </p:cNvPr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P-GW</a:t>
              </a: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BD96136B-AF9F-5E4C-8318-156320CE9E91}"/>
              </a:ext>
            </a:extLst>
          </p:cNvPr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mobile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E7BF5-A5DE-B04E-AE27-96E4EB53DB5C}"/>
              </a:ext>
            </a:extLst>
          </p:cNvPr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5583272-23FB-E143-8AEA-C857A3B3C0A5}"/>
                </a:ext>
              </a:extLst>
            </p:cNvPr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Home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Subscriber 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Server</a:t>
              </a:r>
              <a:endParaRPr lang="en-US" sz="788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1A911407-11F5-DF41-B59C-F7FC45684383}"/>
                </a:ext>
              </a:extLst>
            </p:cNvPr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30EF06A6-FBD2-884A-99A8-00581B74DF5D}"/>
                  </a:ext>
                </a:extLst>
              </p:cNvPr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7139FE2F-57AE-A442-BC84-FF2083E46F20}"/>
                    </a:ext>
                  </a:extLst>
                </p:cNvPr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B2A3CFD-C5B7-CD43-9772-81DC99F124DB}"/>
                    </a:ext>
                  </a:extLst>
                </p:cNvPr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436D4F8E-064E-634F-A0A5-CCDE398D420D}"/>
                    </a:ext>
                  </a:extLst>
                </p:cNvPr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F81FCBB-4325-AE4E-B359-F9C9D3A7B474}"/>
                    </a:ext>
                  </a:extLst>
                </p:cNvPr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>
                <a:extLst>
                  <a:ext uri="{FF2B5EF4-FFF2-40B4-BE49-F238E27FC236}">
                    <a16:creationId xmlns:a16="http://schemas.microsoft.com/office/drawing/2014/main" id="{CD19D7C9-92F7-8F48-BBA7-CAD91AB38298}"/>
                  </a:ext>
                </a:extLst>
              </p:cNvPr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52594C5-88D2-CE4D-BBA2-4A0E56AE1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F438D4-2023-514E-9F13-019E5C64AE3D}"/>
              </a:ext>
            </a:extLst>
          </p:cNvPr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>
              <a:extLst>
                <a:ext uri="{FF2B5EF4-FFF2-40B4-BE49-F238E27FC236}">
                  <a16:creationId xmlns:a16="http://schemas.microsoft.com/office/drawing/2014/main" id="{E81B9E93-34AD-0E47-91A1-C1DB16008ED0}"/>
                </a:ext>
              </a:extLst>
            </p:cNvPr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69AE70FE-61CC-B148-B52F-5A99CC4D3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DE9DE8-7DF9-2C41-B031-9A9057D8E6B9}"/>
                </a:ext>
              </a:extLst>
            </p:cNvPr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1ABA19B2-069D-974B-B19A-FADE33515DA2}"/>
                  </a:ext>
                </a:extLst>
              </p:cNvPr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>
                  <a:extLst>
                    <a:ext uri="{FF2B5EF4-FFF2-40B4-BE49-F238E27FC236}">
                      <a16:creationId xmlns:a16="http://schemas.microsoft.com/office/drawing/2014/main" id="{8355346E-1156-9F48-ADF6-0088825529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>
                    <a:extLst>
                      <a:ext uri="{FF2B5EF4-FFF2-40B4-BE49-F238E27FC236}">
                        <a16:creationId xmlns:a16="http://schemas.microsoft.com/office/drawing/2014/main" id="{BE5DD2EA-BF2C-6D47-8C13-222E8E42AA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>
                    <a:extLst>
                      <a:ext uri="{FF2B5EF4-FFF2-40B4-BE49-F238E27FC236}">
                        <a16:creationId xmlns:a16="http://schemas.microsoft.com/office/drawing/2014/main" id="{40A41EB1-D652-9648-AD77-5BB7325058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>
                      <a:extLst>
                        <a:ext uri="{FF2B5EF4-FFF2-40B4-BE49-F238E27FC236}">
                          <a16:creationId xmlns:a16="http://schemas.microsoft.com/office/drawing/2014/main" id="{4E92FFBE-EFDB-0940-B72F-ECF7B47B61E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>
                      <a:extLst>
                        <a:ext uri="{FF2B5EF4-FFF2-40B4-BE49-F238E27FC236}">
                          <a16:creationId xmlns:a16="http://schemas.microsoft.com/office/drawing/2014/main" id="{B855AC0A-0947-8545-ADFB-F53A5D233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>
                      <a:extLst>
                        <a:ext uri="{FF2B5EF4-FFF2-40B4-BE49-F238E27FC236}">
                          <a16:creationId xmlns:a16="http://schemas.microsoft.com/office/drawing/2014/main" id="{EA441C59-606A-D947-9E3F-7E898A73F5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>
                      <a:extLst>
                        <a:ext uri="{FF2B5EF4-FFF2-40B4-BE49-F238E27FC236}">
                          <a16:creationId xmlns:a16="http://schemas.microsoft.com/office/drawing/2014/main" id="{FCA18B08-CF6B-254C-AF3B-1A01945873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>
                      <a:extLst>
                        <a:ext uri="{FF2B5EF4-FFF2-40B4-BE49-F238E27FC236}">
                          <a16:creationId xmlns:a16="http://schemas.microsoft.com/office/drawing/2014/main" id="{7369674D-4882-D24B-9BF6-76A27B8F53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 cmpd="sng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>
                    <a:extLst>
                      <a:ext uri="{FF2B5EF4-FFF2-40B4-BE49-F238E27FC236}">
                        <a16:creationId xmlns:a16="http://schemas.microsoft.com/office/drawing/2014/main" id="{5F935FB7-B99C-334B-B409-9068B611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>
                  <a:extLst>
                    <a:ext uri="{FF2B5EF4-FFF2-40B4-BE49-F238E27FC236}">
                      <a16:creationId xmlns:a16="http://schemas.microsoft.com/office/drawing/2014/main" id="{D22A9C7B-07EA-E542-BA2A-BF5812F3A0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>
                    <a:extLst>
                      <a:ext uri="{FF2B5EF4-FFF2-40B4-BE49-F238E27FC236}">
                        <a16:creationId xmlns:a16="http://schemas.microsoft.com/office/drawing/2014/main" id="{E4046004-439A-BD45-8005-348F297868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6" name="Line 271">
                    <a:extLst>
                      <a:ext uri="{FF2B5EF4-FFF2-40B4-BE49-F238E27FC236}">
                        <a16:creationId xmlns:a16="http://schemas.microsoft.com/office/drawing/2014/main" id="{A7AD7C06-0581-F542-ADA3-676121B70F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7" name="Line 272">
                    <a:extLst>
                      <a:ext uri="{FF2B5EF4-FFF2-40B4-BE49-F238E27FC236}">
                        <a16:creationId xmlns:a16="http://schemas.microsoft.com/office/drawing/2014/main" id="{C2A4A300-ACC7-F145-937A-0669DA177C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8" name="Line 273">
                    <a:extLst>
                      <a:ext uri="{FF2B5EF4-FFF2-40B4-BE49-F238E27FC236}">
                        <a16:creationId xmlns:a16="http://schemas.microsoft.com/office/drawing/2014/main" id="{06098FCE-7EAA-824B-96DF-942C4F4D54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9" name="Line 274">
                    <a:extLst>
                      <a:ext uri="{FF2B5EF4-FFF2-40B4-BE49-F238E27FC236}">
                        <a16:creationId xmlns:a16="http://schemas.microsoft.com/office/drawing/2014/main" id="{8A872DE1-A45C-F046-B5B9-A8A7C12BA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0" name="Line 275">
                    <a:extLst>
                      <a:ext uri="{FF2B5EF4-FFF2-40B4-BE49-F238E27FC236}">
                        <a16:creationId xmlns:a16="http://schemas.microsoft.com/office/drawing/2014/main" id="{830028A5-659C-6345-B426-E5E1AAC7CB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1" name="Line 276">
                    <a:extLst>
                      <a:ext uri="{FF2B5EF4-FFF2-40B4-BE49-F238E27FC236}">
                        <a16:creationId xmlns:a16="http://schemas.microsoft.com/office/drawing/2014/main" id="{5690F3F8-7EB8-BC4A-ACB5-9339F780FD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2" name="Line 277">
                    <a:extLst>
                      <a:ext uri="{FF2B5EF4-FFF2-40B4-BE49-F238E27FC236}">
                        <a16:creationId xmlns:a16="http://schemas.microsoft.com/office/drawing/2014/main" id="{4643A681-5431-BD42-A426-E69E67DDD9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3" name="Line 278">
                    <a:extLst>
                      <a:ext uri="{FF2B5EF4-FFF2-40B4-BE49-F238E27FC236}">
                        <a16:creationId xmlns:a16="http://schemas.microsoft.com/office/drawing/2014/main" id="{8CD16DA5-85A7-A14F-A0DE-21E2F32479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4" name="Line 279">
                    <a:extLst>
                      <a:ext uri="{FF2B5EF4-FFF2-40B4-BE49-F238E27FC236}">
                        <a16:creationId xmlns:a16="http://schemas.microsoft.com/office/drawing/2014/main" id="{7AF4C5F4-5454-CF47-A771-7F1288FC57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5" name="Line 280">
                    <a:extLst>
                      <a:ext uri="{FF2B5EF4-FFF2-40B4-BE49-F238E27FC236}">
                        <a16:creationId xmlns:a16="http://schemas.microsoft.com/office/drawing/2014/main" id="{50493D14-A26B-CF48-B438-2DC4C389E9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6" name="Line 281">
                    <a:extLst>
                      <a:ext uri="{FF2B5EF4-FFF2-40B4-BE49-F238E27FC236}">
                        <a16:creationId xmlns:a16="http://schemas.microsoft.com/office/drawing/2014/main" id="{798B2709-09B4-FD4D-954E-1799C66601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7" name="Line 282">
                    <a:extLst>
                      <a:ext uri="{FF2B5EF4-FFF2-40B4-BE49-F238E27FC236}">
                        <a16:creationId xmlns:a16="http://schemas.microsoft.com/office/drawing/2014/main" id="{579652B7-634C-D642-ADF4-4DCCDF3F2D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8" name="Line 283">
                    <a:extLst>
                      <a:ext uri="{FF2B5EF4-FFF2-40B4-BE49-F238E27FC236}">
                        <a16:creationId xmlns:a16="http://schemas.microsoft.com/office/drawing/2014/main" id="{F9F8FAE7-8FBE-2241-BC65-0942FFC630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9" name="Line 284">
                    <a:extLst>
                      <a:ext uri="{FF2B5EF4-FFF2-40B4-BE49-F238E27FC236}">
                        <a16:creationId xmlns:a16="http://schemas.microsoft.com/office/drawing/2014/main" id="{09E32734-A5CD-B548-B324-27828189A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9B800BA2-7BF8-3244-AE5B-D784AF33B15F}"/>
                  </a:ext>
                </a:extLst>
              </p:cNvPr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>
                  <a:extLst>
                    <a:ext uri="{FF2B5EF4-FFF2-40B4-BE49-F238E27FC236}">
                      <a16:creationId xmlns:a16="http://schemas.microsoft.com/office/drawing/2014/main" id="{164479F9-FB31-4E41-B318-6B0DA7EED4FE}"/>
                    </a:ext>
                  </a:extLst>
                </p:cNvPr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396AD631-278B-2C42-A394-4FD631BC2090}"/>
                      </a:ext>
                    </a:extLst>
                  </p:cNvPr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611" name="Oval 610">
                    <a:extLst>
                      <a:ext uri="{FF2B5EF4-FFF2-40B4-BE49-F238E27FC236}">
                        <a16:creationId xmlns:a16="http://schemas.microsoft.com/office/drawing/2014/main" id="{FA13CE55-9735-7948-BCB9-C01BFA8A7A5A}"/>
                      </a:ext>
                    </a:extLst>
                  </p:cNvPr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</p:grpSp>
            <p:grpSp>
              <p:nvGrpSpPr>
                <p:cNvPr id="590" name="Group 589">
                  <a:extLst>
                    <a:ext uri="{FF2B5EF4-FFF2-40B4-BE49-F238E27FC236}">
                      <a16:creationId xmlns:a16="http://schemas.microsoft.com/office/drawing/2014/main" id="{6324C101-4F8F-DF41-B5EE-B23A5CB52BC9}"/>
                    </a:ext>
                  </a:extLst>
                </p:cNvPr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>
                    <a:extLst>
                      <a:ext uri="{FF2B5EF4-FFF2-40B4-BE49-F238E27FC236}">
                        <a16:creationId xmlns:a16="http://schemas.microsoft.com/office/drawing/2014/main" id="{F2608708-8CFB-684A-A379-46C34069B1C5}"/>
                      </a:ext>
                    </a:extLst>
                  </p:cNvPr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>
                      <a:extLst>
                        <a:ext uri="{FF2B5EF4-FFF2-40B4-BE49-F238E27FC236}">
                          <a16:creationId xmlns:a16="http://schemas.microsoft.com/office/drawing/2014/main" id="{B5E19B5A-56A6-3445-98A2-36A95BD8D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>
                      <a:extLst>
                        <a:ext uri="{FF2B5EF4-FFF2-40B4-BE49-F238E27FC236}">
                          <a16:creationId xmlns:a16="http://schemas.microsoft.com/office/drawing/2014/main" id="{61FDF9F0-0340-AE46-BD39-DE5523124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>
                    <a:extLst>
                      <a:ext uri="{FF2B5EF4-FFF2-40B4-BE49-F238E27FC236}">
                        <a16:creationId xmlns:a16="http://schemas.microsoft.com/office/drawing/2014/main" id="{3711B5A7-19CE-C744-A12D-7E69159C86D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>
                      <a:extLst>
                        <a:ext uri="{FF2B5EF4-FFF2-40B4-BE49-F238E27FC236}">
                          <a16:creationId xmlns:a16="http://schemas.microsoft.com/office/drawing/2014/main" id="{85610F23-AB44-5149-9B19-577F32200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>
                      <a:extLst>
                        <a:ext uri="{FF2B5EF4-FFF2-40B4-BE49-F238E27FC236}">
                          <a16:creationId xmlns:a16="http://schemas.microsoft.com/office/drawing/2014/main" id="{793421F7-AE70-4840-A298-B81B28324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>
                    <a:extLst>
                      <a:ext uri="{FF2B5EF4-FFF2-40B4-BE49-F238E27FC236}">
                        <a16:creationId xmlns:a16="http://schemas.microsoft.com/office/drawing/2014/main" id="{28C747CE-0619-BD4D-BEC5-1CE45C08C212}"/>
                      </a:ext>
                    </a:extLst>
                  </p:cNvPr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>
                    <a:extLst>
                      <a:ext uri="{FF2B5EF4-FFF2-40B4-BE49-F238E27FC236}">
                        <a16:creationId xmlns:a16="http://schemas.microsoft.com/office/drawing/2014/main" id="{18DADDC3-0160-A14A-93D5-0FCD873451CD}"/>
                      </a:ext>
                    </a:extLst>
                  </p:cNvPr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>
                    <a:extLst>
                      <a:ext uri="{FF2B5EF4-FFF2-40B4-BE49-F238E27FC236}">
                        <a16:creationId xmlns:a16="http://schemas.microsoft.com/office/drawing/2014/main" id="{8ABD8EFD-E281-AE4F-9E56-B4C4C05BB342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>
                    <a:extLst>
                      <a:ext uri="{FF2B5EF4-FFF2-40B4-BE49-F238E27FC236}">
                        <a16:creationId xmlns:a16="http://schemas.microsoft.com/office/drawing/2014/main" id="{BA9D39F0-180B-3145-96F3-09C38F1E621C}"/>
                      </a:ext>
                    </a:extLst>
                  </p:cNvPr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>
                    <a:extLst>
                      <a:ext uri="{FF2B5EF4-FFF2-40B4-BE49-F238E27FC236}">
                        <a16:creationId xmlns:a16="http://schemas.microsoft.com/office/drawing/2014/main" id="{48547D95-6E11-FD4E-92D3-27BF02018AF7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>
                    <a:extLst>
                      <a:ext uri="{FF2B5EF4-FFF2-40B4-BE49-F238E27FC236}">
                        <a16:creationId xmlns:a16="http://schemas.microsoft.com/office/drawing/2014/main" id="{D6D84691-9046-5540-A912-1048C4050517}"/>
                      </a:ext>
                    </a:extLst>
                  </p:cNvPr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>
                    <a:extLst>
                      <a:ext uri="{FF2B5EF4-FFF2-40B4-BE49-F238E27FC236}">
                        <a16:creationId xmlns:a16="http://schemas.microsoft.com/office/drawing/2014/main" id="{F70C24D7-52AD-B64B-A8ED-86169599DC9F}"/>
                      </a:ext>
                    </a:extLst>
                  </p:cNvPr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>
                      <a:extLst>
                        <a:ext uri="{FF2B5EF4-FFF2-40B4-BE49-F238E27FC236}">
                          <a16:creationId xmlns:a16="http://schemas.microsoft.com/office/drawing/2014/main" id="{A274A1EB-5E05-FF47-B172-0289A00C3AA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>
                      <a:extLst>
                        <a:ext uri="{FF2B5EF4-FFF2-40B4-BE49-F238E27FC236}">
                          <a16:creationId xmlns:a16="http://schemas.microsoft.com/office/drawing/2014/main" id="{AF042C84-43DF-E14C-A9DE-CD8165974697}"/>
                        </a:ext>
                      </a:extLst>
                    </p:cNvPr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>
                      <a:extLst>
                        <a:ext uri="{FF2B5EF4-FFF2-40B4-BE49-F238E27FC236}">
                          <a16:creationId xmlns:a16="http://schemas.microsoft.com/office/drawing/2014/main" id="{112863FC-E5D9-1E42-A57E-41123A603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>
                      <a:extLst>
                        <a:ext uri="{FF2B5EF4-FFF2-40B4-BE49-F238E27FC236}">
                          <a16:creationId xmlns:a16="http://schemas.microsoft.com/office/drawing/2014/main" id="{9A130DDB-EDAD-CB4F-8CB5-475D23AA60F4}"/>
                        </a:ext>
                      </a:extLst>
                    </p:cNvPr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>
                    <a:extLst>
                      <a:ext uri="{FF2B5EF4-FFF2-40B4-BE49-F238E27FC236}">
                        <a16:creationId xmlns:a16="http://schemas.microsoft.com/office/drawing/2014/main" id="{E6EAAF14-CE70-214B-8F54-329CED7EE534}"/>
                      </a:ext>
                    </a:extLst>
                  </p:cNvPr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>
                    <a:extLst>
                      <a:ext uri="{FF2B5EF4-FFF2-40B4-BE49-F238E27FC236}">
                        <a16:creationId xmlns:a16="http://schemas.microsoft.com/office/drawing/2014/main" id="{211635BF-C2A1-BF48-9A26-C3A8BEA987E2}"/>
                      </a:ext>
                    </a:extLst>
                  </p:cNvPr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E0A592-B733-464E-B259-F7978DD2BE15}"/>
              </a:ext>
            </a:extLst>
          </p:cNvPr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>
              <a:extLst>
                <a:ext uri="{FF2B5EF4-FFF2-40B4-BE49-F238E27FC236}">
                  <a16:creationId xmlns:a16="http://schemas.microsoft.com/office/drawing/2014/main" id="{D0E82154-6B9D-9D42-AF0E-5EB61337AF48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>
              <a:extLst>
                <a:ext uri="{FF2B5EF4-FFF2-40B4-BE49-F238E27FC236}">
                  <a16:creationId xmlns:a16="http://schemas.microsoft.com/office/drawing/2014/main" id="{54735919-8719-5442-888C-641719BC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>
              <a:extLst>
                <a:ext uri="{FF2B5EF4-FFF2-40B4-BE49-F238E27FC236}">
                  <a16:creationId xmlns:a16="http://schemas.microsoft.com/office/drawing/2014/main" id="{57ADA568-44E2-184B-9712-C2FCD87BC2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>
                <a:extLst>
                  <a:ext uri="{FF2B5EF4-FFF2-40B4-BE49-F238E27FC236}">
                    <a16:creationId xmlns:a16="http://schemas.microsoft.com/office/drawing/2014/main" id="{E6B5558B-13B2-2C42-95F3-584FC0FF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>
                <a:extLst>
                  <a:ext uri="{FF2B5EF4-FFF2-40B4-BE49-F238E27FC236}">
                    <a16:creationId xmlns:a16="http://schemas.microsoft.com/office/drawing/2014/main" id="{50075FA2-41D5-7044-BAE2-EE54BBBA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>
                <a:extLst>
                  <a:ext uri="{FF2B5EF4-FFF2-40B4-BE49-F238E27FC236}">
                    <a16:creationId xmlns:a16="http://schemas.microsoft.com/office/drawing/2014/main" id="{31BF2026-0FB1-E344-B3E2-B2DFCFF49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>
                <a:extLst>
                  <a:ext uri="{FF2B5EF4-FFF2-40B4-BE49-F238E27FC236}">
                    <a16:creationId xmlns:a16="http://schemas.microsoft.com/office/drawing/2014/main" id="{045858ED-E0D3-2947-8FCB-8DBEC3A2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>
                <a:extLst>
                  <a:ext uri="{FF2B5EF4-FFF2-40B4-BE49-F238E27FC236}">
                    <a16:creationId xmlns:a16="http://schemas.microsoft.com/office/drawing/2014/main" id="{E5E275BC-9700-424B-9BEB-9613FB736C8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>
              <a:extLst>
                <a:ext uri="{FF2B5EF4-FFF2-40B4-BE49-F238E27FC236}">
                  <a16:creationId xmlns:a16="http://schemas.microsoft.com/office/drawing/2014/main" id="{ECB5D4CE-5FC9-DC4E-89ED-A0BB7E0B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>
              <a:extLst>
                <a:ext uri="{FF2B5EF4-FFF2-40B4-BE49-F238E27FC236}">
                  <a16:creationId xmlns:a16="http://schemas.microsoft.com/office/drawing/2014/main" id="{FA08DB75-567F-6542-8492-F7659339A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Line 271">
              <a:extLst>
                <a:ext uri="{FF2B5EF4-FFF2-40B4-BE49-F238E27FC236}">
                  <a16:creationId xmlns:a16="http://schemas.microsoft.com/office/drawing/2014/main" id="{11CD1AD9-1F3F-D840-8797-C7B943D00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Line 272">
              <a:extLst>
                <a:ext uri="{FF2B5EF4-FFF2-40B4-BE49-F238E27FC236}">
                  <a16:creationId xmlns:a16="http://schemas.microsoft.com/office/drawing/2014/main" id="{13035F41-6389-7A4F-BB76-14A927BE0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6" name="Line 273">
              <a:extLst>
                <a:ext uri="{FF2B5EF4-FFF2-40B4-BE49-F238E27FC236}">
                  <a16:creationId xmlns:a16="http://schemas.microsoft.com/office/drawing/2014/main" id="{39127D53-B9D4-DE4E-B8F3-A2FE1F995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Line 274">
              <a:extLst>
                <a:ext uri="{FF2B5EF4-FFF2-40B4-BE49-F238E27FC236}">
                  <a16:creationId xmlns:a16="http://schemas.microsoft.com/office/drawing/2014/main" id="{8223DB97-5A26-9346-80A3-F121ACBDE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Line 275">
              <a:extLst>
                <a:ext uri="{FF2B5EF4-FFF2-40B4-BE49-F238E27FC236}">
                  <a16:creationId xmlns:a16="http://schemas.microsoft.com/office/drawing/2014/main" id="{199623AA-0954-1B42-9AE5-5ACA76BD36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Line 276">
              <a:extLst>
                <a:ext uri="{FF2B5EF4-FFF2-40B4-BE49-F238E27FC236}">
                  <a16:creationId xmlns:a16="http://schemas.microsoft.com/office/drawing/2014/main" id="{EEDDE26F-70FB-104D-9F4B-917F4E5EB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Line 277">
              <a:extLst>
                <a:ext uri="{FF2B5EF4-FFF2-40B4-BE49-F238E27FC236}">
                  <a16:creationId xmlns:a16="http://schemas.microsoft.com/office/drawing/2014/main" id="{1910E0AB-9CFB-2844-9986-FAFC7B296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Line 278">
              <a:extLst>
                <a:ext uri="{FF2B5EF4-FFF2-40B4-BE49-F238E27FC236}">
                  <a16:creationId xmlns:a16="http://schemas.microsoft.com/office/drawing/2014/main" id="{5358B212-AF66-8B4C-9A35-A4A5C570D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Line 279">
              <a:extLst>
                <a:ext uri="{FF2B5EF4-FFF2-40B4-BE49-F238E27FC236}">
                  <a16:creationId xmlns:a16="http://schemas.microsoft.com/office/drawing/2014/main" id="{DFEB40D1-4403-5343-A0BE-65F96D94E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3" name="Line 280">
              <a:extLst>
                <a:ext uri="{FF2B5EF4-FFF2-40B4-BE49-F238E27FC236}">
                  <a16:creationId xmlns:a16="http://schemas.microsoft.com/office/drawing/2014/main" id="{C6254C2C-45AE-1244-9897-9880F6CD8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4" name="Line 281">
              <a:extLst>
                <a:ext uri="{FF2B5EF4-FFF2-40B4-BE49-F238E27FC236}">
                  <a16:creationId xmlns:a16="http://schemas.microsoft.com/office/drawing/2014/main" id="{129A5F22-BF79-FB43-9297-80AB718D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5" name="Line 282">
              <a:extLst>
                <a:ext uri="{FF2B5EF4-FFF2-40B4-BE49-F238E27FC236}">
                  <a16:creationId xmlns:a16="http://schemas.microsoft.com/office/drawing/2014/main" id="{17C95245-522E-1844-BE3E-7FD4E56D8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6" name="Line 283">
              <a:extLst>
                <a:ext uri="{FF2B5EF4-FFF2-40B4-BE49-F238E27FC236}">
                  <a16:creationId xmlns:a16="http://schemas.microsoft.com/office/drawing/2014/main" id="{FCAA33DA-9E95-9146-8301-55AA080D5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7" name="Line 284">
              <a:extLst>
                <a:ext uri="{FF2B5EF4-FFF2-40B4-BE49-F238E27FC236}">
                  <a16:creationId xmlns:a16="http://schemas.microsoft.com/office/drawing/2014/main" id="{0D051C37-4CE3-3440-95F2-9A6D70344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41745780-3333-9046-9015-7488C78644C2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58F1511-1E0A-4445-A939-3898B2867F7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1283E28E-82D8-5143-A734-4413A36494AF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0" name="Oval 639">
                  <a:extLst>
                    <a:ext uri="{FF2B5EF4-FFF2-40B4-BE49-F238E27FC236}">
                      <a16:creationId xmlns:a16="http://schemas.microsoft.com/office/drawing/2014/main" id="{F984C4EF-F9D4-2046-B211-E0A99A1EF0E6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39BBCE51-8659-4646-8EC1-5E99E32742C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C68FD663-5CA3-3442-89A9-3CA321EAC45B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>
                    <a:extLst>
                      <a:ext uri="{FF2B5EF4-FFF2-40B4-BE49-F238E27FC236}">
                        <a16:creationId xmlns:a16="http://schemas.microsoft.com/office/drawing/2014/main" id="{0ED3B0B9-417F-2644-BA76-E82F31021621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>
                    <a:extLst>
                      <a:ext uri="{FF2B5EF4-FFF2-40B4-BE49-F238E27FC236}">
                        <a16:creationId xmlns:a16="http://schemas.microsoft.com/office/drawing/2014/main" id="{9901B493-3DB6-034A-AA81-E0643E106CE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93D6CD13-4E18-C143-A054-EC13DEFD8841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>
                    <a:extLst>
                      <a:ext uri="{FF2B5EF4-FFF2-40B4-BE49-F238E27FC236}">
                        <a16:creationId xmlns:a16="http://schemas.microsoft.com/office/drawing/2014/main" id="{55D41DEE-375F-2643-8759-908631388DD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>
                    <a:extLst>
                      <a:ext uri="{FF2B5EF4-FFF2-40B4-BE49-F238E27FC236}">
                        <a16:creationId xmlns:a16="http://schemas.microsoft.com/office/drawing/2014/main" id="{643AB043-C39C-6946-BACB-C748015E1144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>
                  <a:extLst>
                    <a:ext uri="{FF2B5EF4-FFF2-40B4-BE49-F238E27FC236}">
                      <a16:creationId xmlns:a16="http://schemas.microsoft.com/office/drawing/2014/main" id="{FD113F07-B613-4043-99C4-4E81FE864B34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>
                  <a:extLst>
                    <a:ext uri="{FF2B5EF4-FFF2-40B4-BE49-F238E27FC236}">
                      <a16:creationId xmlns:a16="http://schemas.microsoft.com/office/drawing/2014/main" id="{02051A52-64F3-8846-A832-73861520A570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>
                  <a:extLst>
                    <a:ext uri="{FF2B5EF4-FFF2-40B4-BE49-F238E27FC236}">
                      <a16:creationId xmlns:a16="http://schemas.microsoft.com/office/drawing/2014/main" id="{F3061D52-9CE7-624A-B1C7-F6338930EE25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>
                  <a:extLst>
                    <a:ext uri="{FF2B5EF4-FFF2-40B4-BE49-F238E27FC236}">
                      <a16:creationId xmlns:a16="http://schemas.microsoft.com/office/drawing/2014/main" id="{E42E9B3C-D7DB-6E47-855F-5B16C4B9F017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>
                  <a:extLst>
                    <a:ext uri="{FF2B5EF4-FFF2-40B4-BE49-F238E27FC236}">
                      <a16:creationId xmlns:a16="http://schemas.microsoft.com/office/drawing/2014/main" id="{9C195EBD-60CA-5743-9C5D-9EF3C970A76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>
                  <a:extLst>
                    <a:ext uri="{FF2B5EF4-FFF2-40B4-BE49-F238E27FC236}">
                      <a16:creationId xmlns:a16="http://schemas.microsoft.com/office/drawing/2014/main" id="{4CD20E16-6200-F345-8904-740ECAB16F19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DE1A0FE1-5981-364B-8A0C-084923C923A7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>
                    <a:extLst>
                      <a:ext uri="{FF2B5EF4-FFF2-40B4-BE49-F238E27FC236}">
                        <a16:creationId xmlns:a16="http://schemas.microsoft.com/office/drawing/2014/main" id="{88BB6B27-5909-314B-9F3E-EA1761133D95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>
                    <a:extLst>
                      <a:ext uri="{FF2B5EF4-FFF2-40B4-BE49-F238E27FC236}">
                        <a16:creationId xmlns:a16="http://schemas.microsoft.com/office/drawing/2014/main" id="{B97E8B11-D730-8047-A539-1E52AB03F84A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>
                    <a:extLst>
                      <a:ext uri="{FF2B5EF4-FFF2-40B4-BE49-F238E27FC236}">
                        <a16:creationId xmlns:a16="http://schemas.microsoft.com/office/drawing/2014/main" id="{4AED2015-9021-884B-B47D-197F1226A27F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>
                    <a:extLst>
                      <a:ext uri="{FF2B5EF4-FFF2-40B4-BE49-F238E27FC236}">
                        <a16:creationId xmlns:a16="http://schemas.microsoft.com/office/drawing/2014/main" id="{4DE15F2B-32A9-9744-A28F-6476BF11B55C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>
                  <a:extLst>
                    <a:ext uri="{FF2B5EF4-FFF2-40B4-BE49-F238E27FC236}">
                      <a16:creationId xmlns:a16="http://schemas.microsoft.com/office/drawing/2014/main" id="{3C00C2E8-6E5D-2148-A38C-0A06B73DBD8A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>
                  <a:extLst>
                    <a:ext uri="{FF2B5EF4-FFF2-40B4-BE49-F238E27FC236}">
                      <a16:creationId xmlns:a16="http://schemas.microsoft.com/office/drawing/2014/main" id="{CF688BA2-4741-0E49-88B8-F43F38199772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06663400-3C5A-8845-98AF-5008BBA2DAC8}"/>
              </a:ext>
            </a:extLst>
          </p:cNvPr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>
              <a:extLst>
                <a:ext uri="{FF2B5EF4-FFF2-40B4-BE49-F238E27FC236}">
                  <a16:creationId xmlns:a16="http://schemas.microsoft.com/office/drawing/2014/main" id="{7458CC80-20A9-E54C-98B5-CE109091E2A3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>
              <a:extLst>
                <a:ext uri="{FF2B5EF4-FFF2-40B4-BE49-F238E27FC236}">
                  <a16:creationId xmlns:a16="http://schemas.microsoft.com/office/drawing/2014/main" id="{2E656D59-78AD-A140-9083-12054A6F4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>
              <a:extLst>
                <a:ext uri="{FF2B5EF4-FFF2-40B4-BE49-F238E27FC236}">
                  <a16:creationId xmlns:a16="http://schemas.microsoft.com/office/drawing/2014/main" id="{E6C9E26A-F436-1B40-9593-2254C2DC8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>
                <a:extLst>
                  <a:ext uri="{FF2B5EF4-FFF2-40B4-BE49-F238E27FC236}">
                    <a16:creationId xmlns:a16="http://schemas.microsoft.com/office/drawing/2014/main" id="{9EFC1F76-8172-BE41-9600-F75391EB7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>
                <a:extLst>
                  <a:ext uri="{FF2B5EF4-FFF2-40B4-BE49-F238E27FC236}">
                    <a16:creationId xmlns:a16="http://schemas.microsoft.com/office/drawing/2014/main" id="{5A33C6CC-A5B7-DA48-A8F4-974E5990E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>
                <a:extLst>
                  <a:ext uri="{FF2B5EF4-FFF2-40B4-BE49-F238E27FC236}">
                    <a16:creationId xmlns:a16="http://schemas.microsoft.com/office/drawing/2014/main" id="{ED46D6DD-6865-9D47-BDEC-6B4214E3F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>
                <a:extLst>
                  <a:ext uri="{FF2B5EF4-FFF2-40B4-BE49-F238E27FC236}">
                    <a16:creationId xmlns:a16="http://schemas.microsoft.com/office/drawing/2014/main" id="{44A6ECFE-BC93-F54A-8521-96BBA7C4F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>
                <a:extLst>
                  <a:ext uri="{FF2B5EF4-FFF2-40B4-BE49-F238E27FC236}">
                    <a16:creationId xmlns:a16="http://schemas.microsoft.com/office/drawing/2014/main" id="{D98EA004-91D4-264E-BA00-970A4DACB7B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>
              <a:extLst>
                <a:ext uri="{FF2B5EF4-FFF2-40B4-BE49-F238E27FC236}">
                  <a16:creationId xmlns:a16="http://schemas.microsoft.com/office/drawing/2014/main" id="{A49D820F-3B88-0B4E-BE93-55F9130E0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>
              <a:extLst>
                <a:ext uri="{FF2B5EF4-FFF2-40B4-BE49-F238E27FC236}">
                  <a16:creationId xmlns:a16="http://schemas.microsoft.com/office/drawing/2014/main" id="{CAC2F182-169D-4A4B-8444-81F6B8B4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2" name="Line 271">
              <a:extLst>
                <a:ext uri="{FF2B5EF4-FFF2-40B4-BE49-F238E27FC236}">
                  <a16:creationId xmlns:a16="http://schemas.microsoft.com/office/drawing/2014/main" id="{B8303C47-8DE9-4A42-A620-C560C8F68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3" name="Line 272">
              <a:extLst>
                <a:ext uri="{FF2B5EF4-FFF2-40B4-BE49-F238E27FC236}">
                  <a16:creationId xmlns:a16="http://schemas.microsoft.com/office/drawing/2014/main" id="{B41BFE20-C705-6E40-A7BA-9B6E19759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4" name="Line 273">
              <a:extLst>
                <a:ext uri="{FF2B5EF4-FFF2-40B4-BE49-F238E27FC236}">
                  <a16:creationId xmlns:a16="http://schemas.microsoft.com/office/drawing/2014/main" id="{F4854A33-FBBE-DC4A-9EF8-D62897124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5" name="Line 274">
              <a:extLst>
                <a:ext uri="{FF2B5EF4-FFF2-40B4-BE49-F238E27FC236}">
                  <a16:creationId xmlns:a16="http://schemas.microsoft.com/office/drawing/2014/main" id="{5DEBC8FB-818F-E147-A253-FC9432701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6" name="Line 275">
              <a:extLst>
                <a:ext uri="{FF2B5EF4-FFF2-40B4-BE49-F238E27FC236}">
                  <a16:creationId xmlns:a16="http://schemas.microsoft.com/office/drawing/2014/main" id="{9A2658AB-DBCB-B840-BDDC-8B52140CA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7" name="Line 276">
              <a:extLst>
                <a:ext uri="{FF2B5EF4-FFF2-40B4-BE49-F238E27FC236}">
                  <a16:creationId xmlns:a16="http://schemas.microsoft.com/office/drawing/2014/main" id="{8B20B956-FAAF-4A46-982F-AB240FA8C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8" name="Line 277">
              <a:extLst>
                <a:ext uri="{FF2B5EF4-FFF2-40B4-BE49-F238E27FC236}">
                  <a16:creationId xmlns:a16="http://schemas.microsoft.com/office/drawing/2014/main" id="{53BA3699-F505-FD46-828A-DDDAD42F6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9" name="Line 278">
              <a:extLst>
                <a:ext uri="{FF2B5EF4-FFF2-40B4-BE49-F238E27FC236}">
                  <a16:creationId xmlns:a16="http://schemas.microsoft.com/office/drawing/2014/main" id="{F533CC11-973F-CF4E-A0D2-DC2DB4125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0" name="Line 279">
              <a:extLst>
                <a:ext uri="{FF2B5EF4-FFF2-40B4-BE49-F238E27FC236}">
                  <a16:creationId xmlns:a16="http://schemas.microsoft.com/office/drawing/2014/main" id="{4418C7A0-BF40-2B44-9150-F23FF7E5E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1" name="Line 280">
              <a:extLst>
                <a:ext uri="{FF2B5EF4-FFF2-40B4-BE49-F238E27FC236}">
                  <a16:creationId xmlns:a16="http://schemas.microsoft.com/office/drawing/2014/main" id="{4AEA9854-0115-134F-B712-B2707F177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2" name="Line 281">
              <a:extLst>
                <a:ext uri="{FF2B5EF4-FFF2-40B4-BE49-F238E27FC236}">
                  <a16:creationId xmlns:a16="http://schemas.microsoft.com/office/drawing/2014/main" id="{9E1A5026-105D-1044-BD70-54FB92999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3" name="Line 282">
              <a:extLst>
                <a:ext uri="{FF2B5EF4-FFF2-40B4-BE49-F238E27FC236}">
                  <a16:creationId xmlns:a16="http://schemas.microsoft.com/office/drawing/2014/main" id="{FF3F5895-E97B-AD44-85AC-C674DC8A3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4" name="Line 283">
              <a:extLst>
                <a:ext uri="{FF2B5EF4-FFF2-40B4-BE49-F238E27FC236}">
                  <a16:creationId xmlns:a16="http://schemas.microsoft.com/office/drawing/2014/main" id="{8BC2FDA0-3221-DE4F-BC2A-62AF5D180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5" name="Line 284">
              <a:extLst>
                <a:ext uri="{FF2B5EF4-FFF2-40B4-BE49-F238E27FC236}">
                  <a16:creationId xmlns:a16="http://schemas.microsoft.com/office/drawing/2014/main" id="{9F70C213-CC21-1C4D-9BDF-D368655E2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BBBDBFC9-174F-754C-8344-72AB2278C4AC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02421E0-44D0-BD4E-9618-B04FCEBFE83F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>
                  <a:extLst>
                    <a:ext uri="{FF2B5EF4-FFF2-40B4-BE49-F238E27FC236}">
                      <a16:creationId xmlns:a16="http://schemas.microsoft.com/office/drawing/2014/main" id="{41D17627-90FB-1847-84ED-3FFCBBA588B5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3618E46D-6BC0-8246-9475-80C818FE0ABC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1A2BDAC-E56D-184A-B55B-F31CBE3F63EE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id="{EAA65592-0AA6-6146-978A-1DD5D9AAE244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>
                    <a:extLst>
                      <a:ext uri="{FF2B5EF4-FFF2-40B4-BE49-F238E27FC236}">
                        <a16:creationId xmlns:a16="http://schemas.microsoft.com/office/drawing/2014/main" id="{BACA0608-7BDA-8548-9EF6-76BB67B9EB9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>
                    <a:extLst>
                      <a:ext uri="{FF2B5EF4-FFF2-40B4-BE49-F238E27FC236}">
                        <a16:creationId xmlns:a16="http://schemas.microsoft.com/office/drawing/2014/main" id="{D155F5E8-E884-3644-B31A-F4748D7D0EC4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id="{93AEBD0E-4ED6-0C4C-ADE5-9CB920A3C91C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>
                    <a:extLst>
                      <a:ext uri="{FF2B5EF4-FFF2-40B4-BE49-F238E27FC236}">
                        <a16:creationId xmlns:a16="http://schemas.microsoft.com/office/drawing/2014/main" id="{48F50BB9-DBE7-0A40-BEF7-E5AA65281C9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>
                    <a:extLst>
                      <a:ext uri="{FF2B5EF4-FFF2-40B4-BE49-F238E27FC236}">
                        <a16:creationId xmlns:a16="http://schemas.microsoft.com/office/drawing/2014/main" id="{5210B519-B255-F44D-ABAB-072CA4754DC6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>
                  <a:extLst>
                    <a:ext uri="{FF2B5EF4-FFF2-40B4-BE49-F238E27FC236}">
                      <a16:creationId xmlns:a16="http://schemas.microsoft.com/office/drawing/2014/main" id="{ED589CB4-8D93-E34F-A057-B7F19006A273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>
                  <a:extLst>
                    <a:ext uri="{FF2B5EF4-FFF2-40B4-BE49-F238E27FC236}">
                      <a16:creationId xmlns:a16="http://schemas.microsoft.com/office/drawing/2014/main" id="{63D2CB76-5C1A-7F4B-893D-AF68E238C265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>
                  <a:extLst>
                    <a:ext uri="{FF2B5EF4-FFF2-40B4-BE49-F238E27FC236}">
                      <a16:creationId xmlns:a16="http://schemas.microsoft.com/office/drawing/2014/main" id="{43A4EA28-E41C-1949-9B67-535B80CD27D0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>
                  <a:extLst>
                    <a:ext uri="{FF2B5EF4-FFF2-40B4-BE49-F238E27FC236}">
                      <a16:creationId xmlns:a16="http://schemas.microsoft.com/office/drawing/2014/main" id="{A3DEDAB4-FE99-3246-B3A0-B04E2AB1B31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>
                  <a:extLst>
                    <a:ext uri="{FF2B5EF4-FFF2-40B4-BE49-F238E27FC236}">
                      <a16:creationId xmlns:a16="http://schemas.microsoft.com/office/drawing/2014/main" id="{AD99151F-A99B-FF40-AB5F-3A418EF3AB01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>
                  <a:extLst>
                    <a:ext uri="{FF2B5EF4-FFF2-40B4-BE49-F238E27FC236}">
                      <a16:creationId xmlns:a16="http://schemas.microsoft.com/office/drawing/2014/main" id="{E9C67F0E-5169-FC47-8A97-4EED85AB9A28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>
                  <a:extLst>
                    <a:ext uri="{FF2B5EF4-FFF2-40B4-BE49-F238E27FC236}">
                      <a16:creationId xmlns:a16="http://schemas.microsoft.com/office/drawing/2014/main" id="{0A77F01A-0889-5B4B-91EC-767FF0890250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>
                    <a:extLst>
                      <a:ext uri="{FF2B5EF4-FFF2-40B4-BE49-F238E27FC236}">
                        <a16:creationId xmlns:a16="http://schemas.microsoft.com/office/drawing/2014/main" id="{D965BDA7-F9F8-954B-A0C0-D749113B978F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>
                    <a:extLst>
                      <a:ext uri="{FF2B5EF4-FFF2-40B4-BE49-F238E27FC236}">
                        <a16:creationId xmlns:a16="http://schemas.microsoft.com/office/drawing/2014/main" id="{49FAF3EA-64F7-C145-ABC2-D975460CAE47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>
                    <a:extLst>
                      <a:ext uri="{FF2B5EF4-FFF2-40B4-BE49-F238E27FC236}">
                        <a16:creationId xmlns:a16="http://schemas.microsoft.com/office/drawing/2014/main" id="{25214C8E-5BB1-A04A-B42B-C981BD1461BD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>
                    <a:extLst>
                      <a:ext uri="{FF2B5EF4-FFF2-40B4-BE49-F238E27FC236}">
                        <a16:creationId xmlns:a16="http://schemas.microsoft.com/office/drawing/2014/main" id="{6453038D-1349-E943-8C58-1EB850006C1D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>
                  <a:extLst>
                    <a:ext uri="{FF2B5EF4-FFF2-40B4-BE49-F238E27FC236}">
                      <a16:creationId xmlns:a16="http://schemas.microsoft.com/office/drawing/2014/main" id="{E485A5FE-5591-874C-9CB9-43D9BE87E884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>
                  <a:extLst>
                    <a:ext uri="{FF2B5EF4-FFF2-40B4-BE49-F238E27FC236}">
                      <a16:creationId xmlns:a16="http://schemas.microsoft.com/office/drawing/2014/main" id="{888D5BA7-1DB3-D840-849C-1AC8BAE0FE49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30A8F35-19D8-8640-9E0D-8E362B995AD0}"/>
              </a:ext>
            </a:extLst>
          </p:cNvPr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>
              <a:extLst>
                <a:ext uri="{FF2B5EF4-FFF2-40B4-BE49-F238E27FC236}">
                  <a16:creationId xmlns:a16="http://schemas.microsoft.com/office/drawing/2014/main" id="{596601BF-D1DC-2346-9452-2099914F0E65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>
              <a:extLst>
                <a:ext uri="{FF2B5EF4-FFF2-40B4-BE49-F238E27FC236}">
                  <a16:creationId xmlns:a16="http://schemas.microsoft.com/office/drawing/2014/main" id="{4190A27F-4508-E64B-BC91-819453B2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>
              <a:extLst>
                <a:ext uri="{FF2B5EF4-FFF2-40B4-BE49-F238E27FC236}">
                  <a16:creationId xmlns:a16="http://schemas.microsoft.com/office/drawing/2014/main" id="{DB03C313-D507-564D-AB1C-E584CC2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>
                <a:extLst>
                  <a:ext uri="{FF2B5EF4-FFF2-40B4-BE49-F238E27FC236}">
                    <a16:creationId xmlns:a16="http://schemas.microsoft.com/office/drawing/2014/main" id="{429AE1EC-E66F-8A4B-96EF-B091D8026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>
                <a:extLst>
                  <a:ext uri="{FF2B5EF4-FFF2-40B4-BE49-F238E27FC236}">
                    <a16:creationId xmlns:a16="http://schemas.microsoft.com/office/drawing/2014/main" id="{4FC85941-B37C-C847-ADA9-4C0F87F4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>
                <a:extLst>
                  <a:ext uri="{FF2B5EF4-FFF2-40B4-BE49-F238E27FC236}">
                    <a16:creationId xmlns:a16="http://schemas.microsoft.com/office/drawing/2014/main" id="{3F0BE6D2-B0F6-0E40-90C6-0A55A8652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>
                <a:extLst>
                  <a:ext uri="{FF2B5EF4-FFF2-40B4-BE49-F238E27FC236}">
                    <a16:creationId xmlns:a16="http://schemas.microsoft.com/office/drawing/2014/main" id="{48365C5A-FE27-4545-97F9-F79110FEF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>
                <a:extLst>
                  <a:ext uri="{FF2B5EF4-FFF2-40B4-BE49-F238E27FC236}">
                    <a16:creationId xmlns:a16="http://schemas.microsoft.com/office/drawing/2014/main" id="{D9DCBD05-86AA-814D-AE1A-D651EC5BAD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>
              <a:extLst>
                <a:ext uri="{FF2B5EF4-FFF2-40B4-BE49-F238E27FC236}">
                  <a16:creationId xmlns:a16="http://schemas.microsoft.com/office/drawing/2014/main" id="{9CB7900B-CF42-3A4E-A892-842BA176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>
              <a:extLst>
                <a:ext uri="{FF2B5EF4-FFF2-40B4-BE49-F238E27FC236}">
                  <a16:creationId xmlns:a16="http://schemas.microsoft.com/office/drawing/2014/main" id="{D465C52C-A8F1-274F-89F1-089E2F886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1" name="Line 271">
              <a:extLst>
                <a:ext uri="{FF2B5EF4-FFF2-40B4-BE49-F238E27FC236}">
                  <a16:creationId xmlns:a16="http://schemas.microsoft.com/office/drawing/2014/main" id="{F8F8A094-BA0A-9C45-A325-429051EDE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2" name="Line 272">
              <a:extLst>
                <a:ext uri="{FF2B5EF4-FFF2-40B4-BE49-F238E27FC236}">
                  <a16:creationId xmlns:a16="http://schemas.microsoft.com/office/drawing/2014/main" id="{B1F9F68A-814D-6141-9807-57E3B35E2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3" name="Line 273">
              <a:extLst>
                <a:ext uri="{FF2B5EF4-FFF2-40B4-BE49-F238E27FC236}">
                  <a16:creationId xmlns:a16="http://schemas.microsoft.com/office/drawing/2014/main" id="{D7DE79C8-2C43-EA40-AA70-F757F43EC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4" name="Line 274">
              <a:extLst>
                <a:ext uri="{FF2B5EF4-FFF2-40B4-BE49-F238E27FC236}">
                  <a16:creationId xmlns:a16="http://schemas.microsoft.com/office/drawing/2014/main" id="{906AF96A-B26A-4A41-AF9D-4F5D7157C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5" name="Line 275">
              <a:extLst>
                <a:ext uri="{FF2B5EF4-FFF2-40B4-BE49-F238E27FC236}">
                  <a16:creationId xmlns:a16="http://schemas.microsoft.com/office/drawing/2014/main" id="{49A0EDC5-E7DC-974D-92E8-2AABF19A8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6" name="Line 276">
              <a:extLst>
                <a:ext uri="{FF2B5EF4-FFF2-40B4-BE49-F238E27FC236}">
                  <a16:creationId xmlns:a16="http://schemas.microsoft.com/office/drawing/2014/main" id="{2E0024AB-4C91-3441-8DF9-E8B48A9367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7" name="Line 277">
              <a:extLst>
                <a:ext uri="{FF2B5EF4-FFF2-40B4-BE49-F238E27FC236}">
                  <a16:creationId xmlns:a16="http://schemas.microsoft.com/office/drawing/2014/main" id="{30E417DC-5728-9947-81D3-955921F9A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8" name="Line 278">
              <a:extLst>
                <a:ext uri="{FF2B5EF4-FFF2-40B4-BE49-F238E27FC236}">
                  <a16:creationId xmlns:a16="http://schemas.microsoft.com/office/drawing/2014/main" id="{3C3F1198-A46E-7B48-829C-3F9016926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9" name="Line 279">
              <a:extLst>
                <a:ext uri="{FF2B5EF4-FFF2-40B4-BE49-F238E27FC236}">
                  <a16:creationId xmlns:a16="http://schemas.microsoft.com/office/drawing/2014/main" id="{DABF2387-BF28-934B-82F6-B00009523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0" name="Line 280">
              <a:extLst>
                <a:ext uri="{FF2B5EF4-FFF2-40B4-BE49-F238E27FC236}">
                  <a16:creationId xmlns:a16="http://schemas.microsoft.com/office/drawing/2014/main" id="{40FA4443-1644-F44C-83E3-1919496B7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1" name="Line 281">
              <a:extLst>
                <a:ext uri="{FF2B5EF4-FFF2-40B4-BE49-F238E27FC236}">
                  <a16:creationId xmlns:a16="http://schemas.microsoft.com/office/drawing/2014/main" id="{AE7C7110-6B02-E64F-82E7-F24363D2B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2" name="Line 282">
              <a:extLst>
                <a:ext uri="{FF2B5EF4-FFF2-40B4-BE49-F238E27FC236}">
                  <a16:creationId xmlns:a16="http://schemas.microsoft.com/office/drawing/2014/main" id="{628DB85F-4CFB-EC4A-9876-A850A69CC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3" name="Line 283">
              <a:extLst>
                <a:ext uri="{FF2B5EF4-FFF2-40B4-BE49-F238E27FC236}">
                  <a16:creationId xmlns:a16="http://schemas.microsoft.com/office/drawing/2014/main" id="{C32EDBE6-ACAE-6C46-9B60-043516FC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4" name="Line 284">
              <a:extLst>
                <a:ext uri="{FF2B5EF4-FFF2-40B4-BE49-F238E27FC236}">
                  <a16:creationId xmlns:a16="http://schemas.microsoft.com/office/drawing/2014/main" id="{5948C242-ED5C-2749-8FC5-92FC18029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35" name="Group 734">
              <a:extLst>
                <a:ext uri="{FF2B5EF4-FFF2-40B4-BE49-F238E27FC236}">
                  <a16:creationId xmlns:a16="http://schemas.microsoft.com/office/drawing/2014/main" id="{D5692DFB-438E-1648-A49C-814AC788873F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CFDECF85-5A30-B345-820D-1C24E39D73FD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>
                  <a:extLst>
                    <a:ext uri="{FF2B5EF4-FFF2-40B4-BE49-F238E27FC236}">
                      <a16:creationId xmlns:a16="http://schemas.microsoft.com/office/drawing/2014/main" id="{B757F8A2-D672-B54A-B75F-83380EEC9250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645ED142-358E-A24A-9783-9C88841ECC96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737" name="Group 736">
                <a:extLst>
                  <a:ext uri="{FF2B5EF4-FFF2-40B4-BE49-F238E27FC236}">
                    <a16:creationId xmlns:a16="http://schemas.microsoft.com/office/drawing/2014/main" id="{AB5FC987-57B8-5E48-8830-37D27401F0EB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>
                  <a:extLst>
                    <a:ext uri="{FF2B5EF4-FFF2-40B4-BE49-F238E27FC236}">
                      <a16:creationId xmlns:a16="http://schemas.microsoft.com/office/drawing/2014/main" id="{96872CF1-7B84-8C41-9EE8-AAFD93AF6E1E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>
                    <a:extLst>
                      <a:ext uri="{FF2B5EF4-FFF2-40B4-BE49-F238E27FC236}">
                        <a16:creationId xmlns:a16="http://schemas.microsoft.com/office/drawing/2014/main" id="{E3BE5235-0197-424B-8161-718A3320D93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>
                    <a:extLst>
                      <a:ext uri="{FF2B5EF4-FFF2-40B4-BE49-F238E27FC236}">
                        <a16:creationId xmlns:a16="http://schemas.microsoft.com/office/drawing/2014/main" id="{A20BE235-D317-424D-95CE-14476A42EF4E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92082098-89FE-E147-9755-2D872C1E42B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>
                    <a:extLst>
                      <a:ext uri="{FF2B5EF4-FFF2-40B4-BE49-F238E27FC236}">
                        <a16:creationId xmlns:a16="http://schemas.microsoft.com/office/drawing/2014/main" id="{FA604FD6-045F-B54B-9531-4453B0ACEE24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>
                    <a:extLst>
                      <a:ext uri="{FF2B5EF4-FFF2-40B4-BE49-F238E27FC236}">
                        <a16:creationId xmlns:a16="http://schemas.microsoft.com/office/drawing/2014/main" id="{76AF5183-61B1-2644-98B4-E34D2DADB93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>
                  <a:extLst>
                    <a:ext uri="{FF2B5EF4-FFF2-40B4-BE49-F238E27FC236}">
                      <a16:creationId xmlns:a16="http://schemas.microsoft.com/office/drawing/2014/main" id="{1FE381BF-C4E3-7149-8A4D-C31F086E8363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>
                  <a:extLst>
                    <a:ext uri="{FF2B5EF4-FFF2-40B4-BE49-F238E27FC236}">
                      <a16:creationId xmlns:a16="http://schemas.microsoft.com/office/drawing/2014/main" id="{6C7BF2D6-6894-CB45-8018-CA29D5385A73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>
                  <a:extLst>
                    <a:ext uri="{FF2B5EF4-FFF2-40B4-BE49-F238E27FC236}">
                      <a16:creationId xmlns:a16="http://schemas.microsoft.com/office/drawing/2014/main" id="{A499246C-D379-F14B-BF6C-BDB73A61B66D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>
                  <a:extLst>
                    <a:ext uri="{FF2B5EF4-FFF2-40B4-BE49-F238E27FC236}">
                      <a16:creationId xmlns:a16="http://schemas.microsoft.com/office/drawing/2014/main" id="{34768D10-7AFD-8847-9B4D-4409E50FE02B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>
                  <a:extLst>
                    <a:ext uri="{FF2B5EF4-FFF2-40B4-BE49-F238E27FC236}">
                      <a16:creationId xmlns:a16="http://schemas.microsoft.com/office/drawing/2014/main" id="{74BB7C19-35F0-824A-84B3-C924F2FBEB93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>
                  <a:extLst>
                    <a:ext uri="{FF2B5EF4-FFF2-40B4-BE49-F238E27FC236}">
                      <a16:creationId xmlns:a16="http://schemas.microsoft.com/office/drawing/2014/main" id="{A7DB9545-5C09-E849-AA41-E11C5AD0B07A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>
                  <a:extLst>
                    <a:ext uri="{FF2B5EF4-FFF2-40B4-BE49-F238E27FC236}">
                      <a16:creationId xmlns:a16="http://schemas.microsoft.com/office/drawing/2014/main" id="{BF82CBA6-3B9F-0243-9ACC-D945E3EF86B5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>
                    <a:extLst>
                      <a:ext uri="{FF2B5EF4-FFF2-40B4-BE49-F238E27FC236}">
                        <a16:creationId xmlns:a16="http://schemas.microsoft.com/office/drawing/2014/main" id="{DAD6565B-B67A-9942-BF0B-731C26210B59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>
                    <a:extLst>
                      <a:ext uri="{FF2B5EF4-FFF2-40B4-BE49-F238E27FC236}">
                        <a16:creationId xmlns:a16="http://schemas.microsoft.com/office/drawing/2014/main" id="{1217E082-BC4E-064E-BA3E-052E3B64CEA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>
                    <a:extLst>
                      <a:ext uri="{FF2B5EF4-FFF2-40B4-BE49-F238E27FC236}">
                        <a16:creationId xmlns:a16="http://schemas.microsoft.com/office/drawing/2014/main" id="{E8D75B47-F5C3-7341-9A91-72BBF363ACD2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>
                    <a:extLst>
                      <a:ext uri="{FF2B5EF4-FFF2-40B4-BE49-F238E27FC236}">
                        <a16:creationId xmlns:a16="http://schemas.microsoft.com/office/drawing/2014/main" id="{3B3C9418-FE87-4A4F-BE0F-4D6B0F1B6319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>
                  <a:extLst>
                    <a:ext uri="{FF2B5EF4-FFF2-40B4-BE49-F238E27FC236}">
                      <a16:creationId xmlns:a16="http://schemas.microsoft.com/office/drawing/2014/main" id="{37814276-0F4E-904B-B6BC-8C14558D9213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>
                  <a:extLst>
                    <a:ext uri="{FF2B5EF4-FFF2-40B4-BE49-F238E27FC236}">
                      <a16:creationId xmlns:a16="http://schemas.microsoft.com/office/drawing/2014/main" id="{A544FFBF-DF93-3043-86AD-24A7D5E91A73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AEE0EA2-FBAE-3E44-B0C6-FEF0FFD5C584}"/>
              </a:ext>
            </a:extLst>
          </p:cNvPr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>
              <a:extLst>
                <a:ext uri="{FF2B5EF4-FFF2-40B4-BE49-F238E27FC236}">
                  <a16:creationId xmlns:a16="http://schemas.microsoft.com/office/drawing/2014/main" id="{A04EE13F-7365-4741-928F-434BBE34817C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>
              <a:extLst>
                <a:ext uri="{FF2B5EF4-FFF2-40B4-BE49-F238E27FC236}">
                  <a16:creationId xmlns:a16="http://schemas.microsoft.com/office/drawing/2014/main" id="{255E3784-EE08-4A4F-87EB-9DE485431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>
              <a:extLst>
                <a:ext uri="{FF2B5EF4-FFF2-40B4-BE49-F238E27FC236}">
                  <a16:creationId xmlns:a16="http://schemas.microsoft.com/office/drawing/2014/main" id="{C70EE73D-4E43-AB4A-8EC4-EB7691F0F8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>
                <a:extLst>
                  <a:ext uri="{FF2B5EF4-FFF2-40B4-BE49-F238E27FC236}">
                    <a16:creationId xmlns:a16="http://schemas.microsoft.com/office/drawing/2014/main" id="{049D1049-9131-3644-9F90-589C8FA7B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>
                <a:extLst>
                  <a:ext uri="{FF2B5EF4-FFF2-40B4-BE49-F238E27FC236}">
                    <a16:creationId xmlns:a16="http://schemas.microsoft.com/office/drawing/2014/main" id="{3E2ECF5F-F913-A146-A4C7-E87A0BAD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>
                <a:extLst>
                  <a:ext uri="{FF2B5EF4-FFF2-40B4-BE49-F238E27FC236}">
                    <a16:creationId xmlns:a16="http://schemas.microsoft.com/office/drawing/2014/main" id="{3E925781-15CD-1741-8752-CE8F552E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>
                <a:extLst>
                  <a:ext uri="{FF2B5EF4-FFF2-40B4-BE49-F238E27FC236}">
                    <a16:creationId xmlns:a16="http://schemas.microsoft.com/office/drawing/2014/main" id="{E29FC35F-7B04-6A4D-AE12-34BACC980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>
                <a:extLst>
                  <a:ext uri="{FF2B5EF4-FFF2-40B4-BE49-F238E27FC236}">
                    <a16:creationId xmlns:a16="http://schemas.microsoft.com/office/drawing/2014/main" id="{A76EA987-FFC2-E94A-8162-FA6ABF8230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>
              <a:extLst>
                <a:ext uri="{FF2B5EF4-FFF2-40B4-BE49-F238E27FC236}">
                  <a16:creationId xmlns:a16="http://schemas.microsoft.com/office/drawing/2014/main" id="{7D4C7BB6-CA67-1B43-8719-5D0CE2C3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>
              <a:extLst>
                <a:ext uri="{FF2B5EF4-FFF2-40B4-BE49-F238E27FC236}">
                  <a16:creationId xmlns:a16="http://schemas.microsoft.com/office/drawing/2014/main" id="{66D25438-3EDC-1C4D-867C-2F6F16B58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Line 271">
              <a:extLst>
                <a:ext uri="{FF2B5EF4-FFF2-40B4-BE49-F238E27FC236}">
                  <a16:creationId xmlns:a16="http://schemas.microsoft.com/office/drawing/2014/main" id="{F9AAE899-3562-B540-BDDD-D50B57F7A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Line 272">
              <a:extLst>
                <a:ext uri="{FF2B5EF4-FFF2-40B4-BE49-F238E27FC236}">
                  <a16:creationId xmlns:a16="http://schemas.microsoft.com/office/drawing/2014/main" id="{8C8BB1D0-9BF4-E34E-8725-D5F6A7C0B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Line 273">
              <a:extLst>
                <a:ext uri="{FF2B5EF4-FFF2-40B4-BE49-F238E27FC236}">
                  <a16:creationId xmlns:a16="http://schemas.microsoft.com/office/drawing/2014/main" id="{63CE7442-A88B-A544-98BB-67456F377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3" name="Line 274">
              <a:extLst>
                <a:ext uri="{FF2B5EF4-FFF2-40B4-BE49-F238E27FC236}">
                  <a16:creationId xmlns:a16="http://schemas.microsoft.com/office/drawing/2014/main" id="{BB3B7F09-8D68-6344-87D5-8065AAB2F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4" name="Line 275">
              <a:extLst>
                <a:ext uri="{FF2B5EF4-FFF2-40B4-BE49-F238E27FC236}">
                  <a16:creationId xmlns:a16="http://schemas.microsoft.com/office/drawing/2014/main" id="{57C40FC1-5C12-D94E-BCB6-346279541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5" name="Line 276">
              <a:extLst>
                <a:ext uri="{FF2B5EF4-FFF2-40B4-BE49-F238E27FC236}">
                  <a16:creationId xmlns:a16="http://schemas.microsoft.com/office/drawing/2014/main" id="{1791DC45-1FF0-0643-99EB-F40C4DC531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6" name="Line 277">
              <a:extLst>
                <a:ext uri="{FF2B5EF4-FFF2-40B4-BE49-F238E27FC236}">
                  <a16:creationId xmlns:a16="http://schemas.microsoft.com/office/drawing/2014/main" id="{A272EFD1-949B-1940-AF54-508CBC80D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Line 278">
              <a:extLst>
                <a:ext uri="{FF2B5EF4-FFF2-40B4-BE49-F238E27FC236}">
                  <a16:creationId xmlns:a16="http://schemas.microsoft.com/office/drawing/2014/main" id="{787A9645-0A9D-AC41-AF4E-DB1D6AED8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8" name="Line 279">
              <a:extLst>
                <a:ext uri="{FF2B5EF4-FFF2-40B4-BE49-F238E27FC236}">
                  <a16:creationId xmlns:a16="http://schemas.microsoft.com/office/drawing/2014/main" id="{90B092E3-A32F-BF47-85CA-EC49D84D3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9" name="Line 280">
              <a:extLst>
                <a:ext uri="{FF2B5EF4-FFF2-40B4-BE49-F238E27FC236}">
                  <a16:creationId xmlns:a16="http://schemas.microsoft.com/office/drawing/2014/main" id="{D32D4B96-4BEC-F046-AF6A-8AC1B160D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0" name="Line 281">
              <a:extLst>
                <a:ext uri="{FF2B5EF4-FFF2-40B4-BE49-F238E27FC236}">
                  <a16:creationId xmlns:a16="http://schemas.microsoft.com/office/drawing/2014/main" id="{062BA8E2-D940-5343-97BE-7710C525B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1" name="Line 282">
              <a:extLst>
                <a:ext uri="{FF2B5EF4-FFF2-40B4-BE49-F238E27FC236}">
                  <a16:creationId xmlns:a16="http://schemas.microsoft.com/office/drawing/2014/main" id="{6AA033C3-98E8-C74D-A69E-33B6A3C20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Line 283">
              <a:extLst>
                <a:ext uri="{FF2B5EF4-FFF2-40B4-BE49-F238E27FC236}">
                  <a16:creationId xmlns:a16="http://schemas.microsoft.com/office/drawing/2014/main" id="{6EF32645-7D63-6147-860A-A733F5F3D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Line 284">
              <a:extLst>
                <a:ext uri="{FF2B5EF4-FFF2-40B4-BE49-F238E27FC236}">
                  <a16:creationId xmlns:a16="http://schemas.microsoft.com/office/drawing/2014/main" id="{BF592783-6E2D-7644-96FF-4AFF0980F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9587E7FA-11EB-294A-9FEB-6C548EEFCA07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648F1CC7-AF5C-3F4E-9479-3E811D5520A4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>
                  <a:extLst>
                    <a:ext uri="{FF2B5EF4-FFF2-40B4-BE49-F238E27FC236}">
                      <a16:creationId xmlns:a16="http://schemas.microsoft.com/office/drawing/2014/main" id="{E7FC8000-3556-234D-B8F1-4DC59F937BBD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69F06B0F-D584-D346-910E-F125E0A75853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7C29260-398D-D047-9CFF-7A84CFCDB2BC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>
                  <a:extLst>
                    <a:ext uri="{FF2B5EF4-FFF2-40B4-BE49-F238E27FC236}">
                      <a16:creationId xmlns:a16="http://schemas.microsoft.com/office/drawing/2014/main" id="{F29CDF63-20C2-8940-AF6B-A07600178A7D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>
                    <a:extLst>
                      <a:ext uri="{FF2B5EF4-FFF2-40B4-BE49-F238E27FC236}">
                        <a16:creationId xmlns:a16="http://schemas.microsoft.com/office/drawing/2014/main" id="{C83C8BC1-1B26-CE4D-A9F2-69C7B0F3B1AC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>
                    <a:extLst>
                      <a:ext uri="{FF2B5EF4-FFF2-40B4-BE49-F238E27FC236}">
                        <a16:creationId xmlns:a16="http://schemas.microsoft.com/office/drawing/2014/main" id="{AE5216F4-7D22-0845-B843-D9867BAB4DB7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>
                  <a:extLst>
                    <a:ext uri="{FF2B5EF4-FFF2-40B4-BE49-F238E27FC236}">
                      <a16:creationId xmlns:a16="http://schemas.microsoft.com/office/drawing/2014/main" id="{29C186AF-4E8F-D646-9696-B52C8E3E4718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>
                    <a:extLst>
                      <a:ext uri="{FF2B5EF4-FFF2-40B4-BE49-F238E27FC236}">
                        <a16:creationId xmlns:a16="http://schemas.microsoft.com/office/drawing/2014/main" id="{835B1671-CF81-1045-AE9B-8E94CCD3D7AE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>
                    <a:extLst>
                      <a:ext uri="{FF2B5EF4-FFF2-40B4-BE49-F238E27FC236}">
                        <a16:creationId xmlns:a16="http://schemas.microsoft.com/office/drawing/2014/main" id="{9F286462-75D0-8B42-8ACF-3F6F04CF572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>
                  <a:extLst>
                    <a:ext uri="{FF2B5EF4-FFF2-40B4-BE49-F238E27FC236}">
                      <a16:creationId xmlns:a16="http://schemas.microsoft.com/office/drawing/2014/main" id="{3A5F09C0-83AA-7344-A31C-F6776041AD7C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>
                  <a:extLst>
                    <a:ext uri="{FF2B5EF4-FFF2-40B4-BE49-F238E27FC236}">
                      <a16:creationId xmlns:a16="http://schemas.microsoft.com/office/drawing/2014/main" id="{28D3A6BF-DE47-814D-A553-5EE5C1AC869E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>
                  <a:extLst>
                    <a:ext uri="{FF2B5EF4-FFF2-40B4-BE49-F238E27FC236}">
                      <a16:creationId xmlns:a16="http://schemas.microsoft.com/office/drawing/2014/main" id="{B3B28740-BE09-104D-BF9A-F00802052208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>
                  <a:extLst>
                    <a:ext uri="{FF2B5EF4-FFF2-40B4-BE49-F238E27FC236}">
                      <a16:creationId xmlns:a16="http://schemas.microsoft.com/office/drawing/2014/main" id="{3C2EE5E8-087A-934C-A1C5-DD0AABD36B0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>
                  <a:extLst>
                    <a:ext uri="{FF2B5EF4-FFF2-40B4-BE49-F238E27FC236}">
                      <a16:creationId xmlns:a16="http://schemas.microsoft.com/office/drawing/2014/main" id="{3D73E832-B778-904A-BE77-6E2EA7B55DC2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>
                  <a:extLst>
                    <a:ext uri="{FF2B5EF4-FFF2-40B4-BE49-F238E27FC236}">
                      <a16:creationId xmlns:a16="http://schemas.microsoft.com/office/drawing/2014/main" id="{6C4D9E5A-8FB1-A744-8D9F-8EF78CE817FF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98397303-D4E5-B843-9BBB-638101C26AB3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>
                    <a:extLst>
                      <a:ext uri="{FF2B5EF4-FFF2-40B4-BE49-F238E27FC236}">
                        <a16:creationId xmlns:a16="http://schemas.microsoft.com/office/drawing/2014/main" id="{4775D62C-04B7-4747-A3EB-02BBC8A95003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>
                    <a:extLst>
                      <a:ext uri="{FF2B5EF4-FFF2-40B4-BE49-F238E27FC236}">
                        <a16:creationId xmlns:a16="http://schemas.microsoft.com/office/drawing/2014/main" id="{7A32E366-7650-914E-9FE4-5ADD57B4FFF4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>
                    <a:extLst>
                      <a:ext uri="{FF2B5EF4-FFF2-40B4-BE49-F238E27FC236}">
                        <a16:creationId xmlns:a16="http://schemas.microsoft.com/office/drawing/2014/main" id="{0D2B1DAA-3886-EC46-83E3-C3871DEC9ECE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>
                    <a:extLst>
                      <a:ext uri="{FF2B5EF4-FFF2-40B4-BE49-F238E27FC236}">
                        <a16:creationId xmlns:a16="http://schemas.microsoft.com/office/drawing/2014/main" id="{125D7EF7-2B72-2240-B050-DA28515D60FF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>
                  <a:extLst>
                    <a:ext uri="{FF2B5EF4-FFF2-40B4-BE49-F238E27FC236}">
                      <a16:creationId xmlns:a16="http://schemas.microsoft.com/office/drawing/2014/main" id="{6C6F9A9C-C0E8-3A43-B801-DD5CE1DCB173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>
                  <a:extLst>
                    <a:ext uri="{FF2B5EF4-FFF2-40B4-BE49-F238E27FC236}">
                      <a16:creationId xmlns:a16="http://schemas.microsoft.com/office/drawing/2014/main" id="{4EE2BDA2-EEF4-2749-9AD5-12F071E8DB6C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50866889-B6AA-D948-B394-53132391AA1C}"/>
              </a:ext>
            </a:extLst>
          </p:cNvPr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>
              <a:extLst>
                <a:ext uri="{FF2B5EF4-FFF2-40B4-BE49-F238E27FC236}">
                  <a16:creationId xmlns:a16="http://schemas.microsoft.com/office/drawing/2014/main" id="{F22EC102-BDF1-4544-8C7C-7B2D5D2E1E78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>
              <a:extLst>
                <a:ext uri="{FF2B5EF4-FFF2-40B4-BE49-F238E27FC236}">
                  <a16:creationId xmlns:a16="http://schemas.microsoft.com/office/drawing/2014/main" id="{D6FDADFC-67F1-B74A-988E-F7F57D33C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>
              <a:extLst>
                <a:ext uri="{FF2B5EF4-FFF2-40B4-BE49-F238E27FC236}">
                  <a16:creationId xmlns:a16="http://schemas.microsoft.com/office/drawing/2014/main" id="{0FA04658-47D0-A249-9C11-9657B9D52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>
                <a:extLst>
                  <a:ext uri="{FF2B5EF4-FFF2-40B4-BE49-F238E27FC236}">
                    <a16:creationId xmlns:a16="http://schemas.microsoft.com/office/drawing/2014/main" id="{85304651-A16B-8A46-AC64-A83DF4081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>
                <a:extLst>
                  <a:ext uri="{FF2B5EF4-FFF2-40B4-BE49-F238E27FC236}">
                    <a16:creationId xmlns:a16="http://schemas.microsoft.com/office/drawing/2014/main" id="{435386D1-80FC-004D-BDAA-4A494937B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>
                <a:extLst>
                  <a:ext uri="{FF2B5EF4-FFF2-40B4-BE49-F238E27FC236}">
                    <a16:creationId xmlns:a16="http://schemas.microsoft.com/office/drawing/2014/main" id="{561ADA22-D9A0-E640-9D3F-6877D80AC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>
                <a:extLst>
                  <a:ext uri="{FF2B5EF4-FFF2-40B4-BE49-F238E27FC236}">
                    <a16:creationId xmlns:a16="http://schemas.microsoft.com/office/drawing/2014/main" id="{5E10797C-0B3F-9B4E-8A51-0D7ACC5B5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>
                <a:extLst>
                  <a:ext uri="{FF2B5EF4-FFF2-40B4-BE49-F238E27FC236}">
                    <a16:creationId xmlns:a16="http://schemas.microsoft.com/office/drawing/2014/main" id="{EEA0A16C-5451-174A-A438-D4E539755EB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>
              <a:extLst>
                <a:ext uri="{FF2B5EF4-FFF2-40B4-BE49-F238E27FC236}">
                  <a16:creationId xmlns:a16="http://schemas.microsoft.com/office/drawing/2014/main" id="{86693FE3-B588-5848-9D02-14813196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>
              <a:extLst>
                <a:ext uri="{FF2B5EF4-FFF2-40B4-BE49-F238E27FC236}">
                  <a16:creationId xmlns:a16="http://schemas.microsoft.com/office/drawing/2014/main" id="{C8145D45-90DA-A447-A659-C9C9ADED6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Line 271">
              <a:extLst>
                <a:ext uri="{FF2B5EF4-FFF2-40B4-BE49-F238E27FC236}">
                  <a16:creationId xmlns:a16="http://schemas.microsoft.com/office/drawing/2014/main" id="{E442A74F-EF4B-0B44-9E85-9849D9377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0" name="Line 272">
              <a:extLst>
                <a:ext uri="{FF2B5EF4-FFF2-40B4-BE49-F238E27FC236}">
                  <a16:creationId xmlns:a16="http://schemas.microsoft.com/office/drawing/2014/main" id="{CF26427E-D804-B544-B59B-E3FCF614A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1" name="Line 273">
              <a:extLst>
                <a:ext uri="{FF2B5EF4-FFF2-40B4-BE49-F238E27FC236}">
                  <a16:creationId xmlns:a16="http://schemas.microsoft.com/office/drawing/2014/main" id="{C65278EE-904F-8B47-8DF7-F64E83F40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2" name="Line 274">
              <a:extLst>
                <a:ext uri="{FF2B5EF4-FFF2-40B4-BE49-F238E27FC236}">
                  <a16:creationId xmlns:a16="http://schemas.microsoft.com/office/drawing/2014/main" id="{87D8CA5E-BA2F-1842-A5A3-BDBA7BD92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3" name="Line 275">
              <a:extLst>
                <a:ext uri="{FF2B5EF4-FFF2-40B4-BE49-F238E27FC236}">
                  <a16:creationId xmlns:a16="http://schemas.microsoft.com/office/drawing/2014/main" id="{3D1D8663-14DE-A847-94A0-FDF494950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4" name="Line 276">
              <a:extLst>
                <a:ext uri="{FF2B5EF4-FFF2-40B4-BE49-F238E27FC236}">
                  <a16:creationId xmlns:a16="http://schemas.microsoft.com/office/drawing/2014/main" id="{822F21EC-ED67-C041-A1F4-FD5645560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5" name="Line 277">
              <a:extLst>
                <a:ext uri="{FF2B5EF4-FFF2-40B4-BE49-F238E27FC236}">
                  <a16:creationId xmlns:a16="http://schemas.microsoft.com/office/drawing/2014/main" id="{8D23FF66-B0BD-0E4E-BC3D-095B41868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6" name="Line 278">
              <a:extLst>
                <a:ext uri="{FF2B5EF4-FFF2-40B4-BE49-F238E27FC236}">
                  <a16:creationId xmlns:a16="http://schemas.microsoft.com/office/drawing/2014/main" id="{CB01E18C-9B73-3B47-A857-548D04479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7" name="Line 279">
              <a:extLst>
                <a:ext uri="{FF2B5EF4-FFF2-40B4-BE49-F238E27FC236}">
                  <a16:creationId xmlns:a16="http://schemas.microsoft.com/office/drawing/2014/main" id="{405F1172-A773-1648-8129-E4F11B407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8" name="Line 280">
              <a:extLst>
                <a:ext uri="{FF2B5EF4-FFF2-40B4-BE49-F238E27FC236}">
                  <a16:creationId xmlns:a16="http://schemas.microsoft.com/office/drawing/2014/main" id="{A14B4D51-AB85-BF48-8010-22F7A73D5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9" name="Line 281">
              <a:extLst>
                <a:ext uri="{FF2B5EF4-FFF2-40B4-BE49-F238E27FC236}">
                  <a16:creationId xmlns:a16="http://schemas.microsoft.com/office/drawing/2014/main" id="{AD5EDB03-AC8D-0D4C-A812-706ABDB592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0" name="Line 282">
              <a:extLst>
                <a:ext uri="{FF2B5EF4-FFF2-40B4-BE49-F238E27FC236}">
                  <a16:creationId xmlns:a16="http://schemas.microsoft.com/office/drawing/2014/main" id="{095366CF-7AFC-BA48-A4EB-6D3618022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1" name="Line 283">
              <a:extLst>
                <a:ext uri="{FF2B5EF4-FFF2-40B4-BE49-F238E27FC236}">
                  <a16:creationId xmlns:a16="http://schemas.microsoft.com/office/drawing/2014/main" id="{3C66034D-E54A-1840-A37F-89060E3A4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2" name="Line 284">
              <a:extLst>
                <a:ext uri="{FF2B5EF4-FFF2-40B4-BE49-F238E27FC236}">
                  <a16:creationId xmlns:a16="http://schemas.microsoft.com/office/drawing/2014/main" id="{32134953-6011-9041-BCBB-73D2232F3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3392934C-27AE-E240-9C31-CEDE05CEA5BA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AA6E2B5B-64C6-4D4B-8785-F32FCCA5B2CB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>
                  <a:extLst>
                    <a:ext uri="{FF2B5EF4-FFF2-40B4-BE49-F238E27FC236}">
                      <a16:creationId xmlns:a16="http://schemas.microsoft.com/office/drawing/2014/main" id="{ADF2A9A6-3503-2D4E-A38B-ADAA27444317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6" name="Oval 855">
                  <a:extLst>
                    <a:ext uri="{FF2B5EF4-FFF2-40B4-BE49-F238E27FC236}">
                      <a16:creationId xmlns:a16="http://schemas.microsoft.com/office/drawing/2014/main" id="{C827AD14-7719-6F40-A39C-E15984D22774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835" name="Group 834">
                <a:extLst>
                  <a:ext uri="{FF2B5EF4-FFF2-40B4-BE49-F238E27FC236}">
                    <a16:creationId xmlns:a16="http://schemas.microsoft.com/office/drawing/2014/main" id="{8CF2C970-069F-C648-A20D-72CF582B05FF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72C7798-17B8-1145-BD2B-3C05A995661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>
                    <a:extLst>
                      <a:ext uri="{FF2B5EF4-FFF2-40B4-BE49-F238E27FC236}">
                        <a16:creationId xmlns:a16="http://schemas.microsoft.com/office/drawing/2014/main" id="{C3C46624-74E5-104C-A4F8-159A33F2CEE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>
                    <a:extLst>
                      <a:ext uri="{FF2B5EF4-FFF2-40B4-BE49-F238E27FC236}">
                        <a16:creationId xmlns:a16="http://schemas.microsoft.com/office/drawing/2014/main" id="{21BDD09B-F75B-4845-A5F0-E40B071ABD9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>
                  <a:extLst>
                    <a:ext uri="{FF2B5EF4-FFF2-40B4-BE49-F238E27FC236}">
                      <a16:creationId xmlns:a16="http://schemas.microsoft.com/office/drawing/2014/main" id="{4FDEF230-3D92-364F-9042-B6056E9A8ADA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>
                    <a:extLst>
                      <a:ext uri="{FF2B5EF4-FFF2-40B4-BE49-F238E27FC236}">
                        <a16:creationId xmlns:a16="http://schemas.microsoft.com/office/drawing/2014/main" id="{73DA77F6-643B-0443-85A7-A9D04EA4BAC5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>
                    <a:extLst>
                      <a:ext uri="{FF2B5EF4-FFF2-40B4-BE49-F238E27FC236}">
                        <a16:creationId xmlns:a16="http://schemas.microsoft.com/office/drawing/2014/main" id="{ACDBFEA3-E5DD-3A4C-B0FB-84461F73780E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>
                  <a:extLst>
                    <a:ext uri="{FF2B5EF4-FFF2-40B4-BE49-F238E27FC236}">
                      <a16:creationId xmlns:a16="http://schemas.microsoft.com/office/drawing/2014/main" id="{A7912577-7B08-A349-B71A-189C59BE47BB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>
                  <a:extLst>
                    <a:ext uri="{FF2B5EF4-FFF2-40B4-BE49-F238E27FC236}">
                      <a16:creationId xmlns:a16="http://schemas.microsoft.com/office/drawing/2014/main" id="{CD98412E-6F44-4849-809E-BE46F70DDD5C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>
                  <a:extLst>
                    <a:ext uri="{FF2B5EF4-FFF2-40B4-BE49-F238E27FC236}">
                      <a16:creationId xmlns:a16="http://schemas.microsoft.com/office/drawing/2014/main" id="{CFC6DCC8-01C6-2C48-A17F-F576172E5AE1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>
                  <a:extLst>
                    <a:ext uri="{FF2B5EF4-FFF2-40B4-BE49-F238E27FC236}">
                      <a16:creationId xmlns:a16="http://schemas.microsoft.com/office/drawing/2014/main" id="{C672F788-BE02-214D-AED6-3CE20DAAF8F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>
                  <a:extLst>
                    <a:ext uri="{FF2B5EF4-FFF2-40B4-BE49-F238E27FC236}">
                      <a16:creationId xmlns:a16="http://schemas.microsoft.com/office/drawing/2014/main" id="{97CE087F-B8BF-6644-83B7-2293EBFBA320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>
                  <a:extLst>
                    <a:ext uri="{FF2B5EF4-FFF2-40B4-BE49-F238E27FC236}">
                      <a16:creationId xmlns:a16="http://schemas.microsoft.com/office/drawing/2014/main" id="{B3B9222B-5C12-D44D-B485-07C1E59EFBC5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7DCF8C86-7B1D-7448-B550-4BEE8D0EC348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>
                    <a:extLst>
                      <a:ext uri="{FF2B5EF4-FFF2-40B4-BE49-F238E27FC236}">
                        <a16:creationId xmlns:a16="http://schemas.microsoft.com/office/drawing/2014/main" id="{E517A46F-F1EC-4744-A61C-D14FCB5C585D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>
                    <a:extLst>
                      <a:ext uri="{FF2B5EF4-FFF2-40B4-BE49-F238E27FC236}">
                        <a16:creationId xmlns:a16="http://schemas.microsoft.com/office/drawing/2014/main" id="{84ABD763-434B-CE4D-A0CF-A7B5FEBE179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>
                    <a:extLst>
                      <a:ext uri="{FF2B5EF4-FFF2-40B4-BE49-F238E27FC236}">
                        <a16:creationId xmlns:a16="http://schemas.microsoft.com/office/drawing/2014/main" id="{4848CE2F-FE99-3549-A5A0-B1C266B232F7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>
                    <a:extLst>
                      <a:ext uri="{FF2B5EF4-FFF2-40B4-BE49-F238E27FC236}">
                        <a16:creationId xmlns:a16="http://schemas.microsoft.com/office/drawing/2014/main" id="{439E4552-D475-1C4B-8CA4-BF58D844946F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>
                  <a:extLst>
                    <a:ext uri="{FF2B5EF4-FFF2-40B4-BE49-F238E27FC236}">
                      <a16:creationId xmlns:a16="http://schemas.microsoft.com/office/drawing/2014/main" id="{84AB8CA2-EA64-BB4F-A95C-793884B62C50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>
                  <a:extLst>
                    <a:ext uri="{FF2B5EF4-FFF2-40B4-BE49-F238E27FC236}">
                      <a16:creationId xmlns:a16="http://schemas.microsoft.com/office/drawing/2014/main" id="{CC300C4A-C442-D945-81C8-AA6C5820DE8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1FCB5-641F-2348-97AA-A43AECA2CDD6}"/>
              </a:ext>
            </a:extLst>
          </p:cNvPr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5A54F6-C06E-234B-8472-A131E2AF0B63}"/>
                </a:ext>
              </a:extLst>
            </p:cNvPr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" fmla="*/ 309817 w 309817"/>
                <a:gd name="connsiteY0" fmla="*/ 1754659 h 1754659"/>
                <a:gd name="connsiteX1" fmla="*/ 898 w 309817"/>
                <a:gd name="connsiteY1" fmla="*/ 827903 h 1754659"/>
                <a:gd name="connsiteX2" fmla="*/ 223319 w 309817"/>
                <a:gd name="connsiteY2" fmla="*/ 0 h 1754659"/>
                <a:gd name="connsiteX0" fmla="*/ 308940 w 308940"/>
                <a:gd name="connsiteY0" fmla="*/ 1754659 h 1754659"/>
                <a:gd name="connsiteX1" fmla="*/ 21 w 308940"/>
                <a:gd name="connsiteY1" fmla="*/ 827903 h 1754659"/>
                <a:gd name="connsiteX2" fmla="*/ 222442 w 308940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83080 w 383080"/>
                <a:gd name="connsiteY0" fmla="*/ 1754659 h 1754659"/>
                <a:gd name="connsiteX1" fmla="*/ 20 w 383080"/>
                <a:gd name="connsiteY1" fmla="*/ 840259 h 1754659"/>
                <a:gd name="connsiteX2" fmla="*/ 296582 w 383080"/>
                <a:gd name="connsiteY2" fmla="*/ 0 h 1754659"/>
                <a:gd name="connsiteX0" fmla="*/ 383087 w 383087"/>
                <a:gd name="connsiteY0" fmla="*/ 1754659 h 1754659"/>
                <a:gd name="connsiteX1" fmla="*/ 27 w 383087"/>
                <a:gd name="connsiteY1" fmla="*/ 840259 h 1754659"/>
                <a:gd name="connsiteX2" fmla="*/ 296589 w 383087"/>
                <a:gd name="connsiteY2" fmla="*/ 0 h 1754659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277BCA-1815-BC4C-AA95-F74EBDB9DD15}"/>
                </a:ext>
              </a:extLst>
            </p:cNvPr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06EB2C-2AF2-564F-8BFE-AEBC2D3CD857}"/>
              </a:ext>
            </a:extLst>
          </p:cNvPr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969F83E7-DD93-C34D-BDDD-A5B88474DAE8}"/>
                </a:ext>
              </a:extLst>
            </p:cNvPr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" fmla="*/ 309817 w 309817"/>
                <a:gd name="connsiteY0" fmla="*/ 1754659 h 1754659"/>
                <a:gd name="connsiteX1" fmla="*/ 898 w 309817"/>
                <a:gd name="connsiteY1" fmla="*/ 827903 h 1754659"/>
                <a:gd name="connsiteX2" fmla="*/ 223319 w 309817"/>
                <a:gd name="connsiteY2" fmla="*/ 0 h 1754659"/>
                <a:gd name="connsiteX0" fmla="*/ 308940 w 308940"/>
                <a:gd name="connsiteY0" fmla="*/ 1754659 h 1754659"/>
                <a:gd name="connsiteX1" fmla="*/ 21 w 308940"/>
                <a:gd name="connsiteY1" fmla="*/ 827903 h 1754659"/>
                <a:gd name="connsiteX2" fmla="*/ 222442 w 308940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83080 w 383080"/>
                <a:gd name="connsiteY0" fmla="*/ 1754659 h 1754659"/>
                <a:gd name="connsiteX1" fmla="*/ 20 w 383080"/>
                <a:gd name="connsiteY1" fmla="*/ 840259 h 1754659"/>
                <a:gd name="connsiteX2" fmla="*/ 296582 w 383080"/>
                <a:gd name="connsiteY2" fmla="*/ 0 h 1754659"/>
                <a:gd name="connsiteX0" fmla="*/ 383087 w 383087"/>
                <a:gd name="connsiteY0" fmla="*/ 1754659 h 1754659"/>
                <a:gd name="connsiteX1" fmla="*/ 27 w 383087"/>
                <a:gd name="connsiteY1" fmla="*/ 840259 h 1754659"/>
                <a:gd name="connsiteX2" fmla="*/ 296589 w 383087"/>
                <a:gd name="connsiteY2" fmla="*/ 0 h 1754659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582916-C8F2-7F44-8DB5-43D1CC485CFE}"/>
                </a:ext>
              </a:extLst>
            </p:cNvPr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1E316A1E-FFC3-254C-BCC6-96F842684437}"/>
                </a:ext>
              </a:extLst>
            </p:cNvPr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2034F-345B-AB4C-8CD3-6FDFAF53B3A9}"/>
              </a:ext>
            </a:extLst>
          </p:cNvPr>
          <p:cNvGrpSpPr/>
          <p:nvPr/>
        </p:nvGrpSpPr>
        <p:grpSpPr>
          <a:xfrm>
            <a:off x="153945" y="4497859"/>
            <a:ext cx="2436745" cy="1439162"/>
            <a:chOff x="153945" y="4485503"/>
            <a:chExt cx="2436745" cy="1439162"/>
          </a:xfrm>
        </p:grpSpPr>
        <p:grpSp>
          <p:nvGrpSpPr>
            <p:cNvPr id="532" name="Group 652">
              <a:extLst>
                <a:ext uri="{FF2B5EF4-FFF2-40B4-BE49-F238E27FC236}">
                  <a16:creationId xmlns:a16="http://schemas.microsoft.com/office/drawing/2014/main" id="{3DC00342-C328-A645-AC5B-0389C0D3D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>
                <a:extLst>
                  <a:ext uri="{FF2B5EF4-FFF2-40B4-BE49-F238E27FC236}">
                    <a16:creationId xmlns:a16="http://schemas.microsoft.com/office/drawing/2014/main" id="{16C5E168-59BC-CF49-9E39-ADC8B06C2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>
                <a:extLst>
                  <a:ext uri="{FF2B5EF4-FFF2-40B4-BE49-F238E27FC236}">
                    <a16:creationId xmlns:a16="http://schemas.microsoft.com/office/drawing/2014/main" id="{A3AB432B-6684-8143-A08B-2C65CCE5BB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>
              <a:extLst>
                <a:ext uri="{FF2B5EF4-FFF2-40B4-BE49-F238E27FC236}">
                  <a16:creationId xmlns:a16="http://schemas.microsoft.com/office/drawing/2014/main" id="{5C225106-FF30-5748-BF60-20F51C7E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0B1A4EE-CC5C-BE41-87F7-B8980CDE2664}"/>
                </a:ext>
              </a:extLst>
            </p:cNvPr>
            <p:cNvSpPr txBox="1"/>
            <p:nvPr/>
          </p:nvSpPr>
          <p:spPr>
            <a:xfrm>
              <a:off x="153945" y="5123933"/>
              <a:ext cx="1803057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global identify info in home network</a:t>
              </a:r>
            </a:p>
          </p:txBody>
        </p:sp>
      </p:grpSp>
      <p:sp>
        <p:nvSpPr>
          <p:cNvPr id="865" name="Rectangle 4">
            <a:extLst>
              <a:ext uri="{FF2B5EF4-FFF2-40B4-BE49-F238E27FC236}">
                <a16:creationId xmlns:a16="http://schemas.microsoft.com/office/drawing/2014/main" id="{3B33309C-DA91-114B-AD43-B77C86F6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7243" y="3122956"/>
            <a:ext cx="3756453" cy="270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all IP:</a:t>
            </a: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carriers interconnect with each other, and public internet at exchange points</a:t>
            </a: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legacy 2G, 3G: not all IP, handled otherwise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EE7DB4-480E-4F49-A9CE-BDE7FF84A02A}"/>
              </a:ext>
            </a:extLst>
          </p:cNvPr>
          <p:cNvCxnSpPr>
            <a:cxnSpLocks/>
          </p:cNvCxnSpPr>
          <p:nvPr/>
        </p:nvCxnSpPr>
        <p:spPr>
          <a:xfrm>
            <a:off x="7068065" y="3336324"/>
            <a:ext cx="113682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46DCA0-ABB9-8C40-B849-41A2E4A57580}"/>
              </a:ext>
            </a:extLst>
          </p:cNvPr>
          <p:cNvGrpSpPr/>
          <p:nvPr/>
        </p:nvGrpSpPr>
        <p:grpSpPr>
          <a:xfrm>
            <a:off x="4905633" y="1508342"/>
            <a:ext cx="7006281" cy="1593206"/>
            <a:chOff x="4905633" y="1508342"/>
            <a:chExt cx="7006281" cy="1593206"/>
          </a:xfrm>
        </p:grpSpPr>
        <p:sp>
          <p:nvSpPr>
            <p:cNvPr id="866" name="Rectangle 4">
              <a:extLst>
                <a:ext uri="{FF2B5EF4-FFF2-40B4-BE49-F238E27FC236}">
                  <a16:creationId xmlns:a16="http://schemas.microsoft.com/office/drawing/2014/main" id="{95A8744F-5E99-5649-A199-59AADEC46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173" y="1508342"/>
              <a:ext cx="3731741" cy="159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 HSS:</a:t>
              </a: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identify &amp; services info, while in home network and roaming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7C2ACBA-0FF2-974F-AC05-2D288F07C692}"/>
                </a:ext>
              </a:extLst>
            </p:cNvPr>
            <p:cNvCxnSpPr>
              <a:cxnSpLocks/>
            </p:cNvCxnSpPr>
            <p:nvPr/>
          </p:nvCxnSpPr>
          <p:spPr>
            <a:xfrm>
              <a:off x="4905633" y="2141837"/>
              <a:ext cx="332396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18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On to 5G: motivation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50957-748F-E32F-D0CF-25DBF85A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94" y="1183947"/>
            <a:ext cx="7001011" cy="4304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F422E-F5C5-75DA-C2F7-D567A635C1EF}"/>
              </a:ext>
            </a:extLst>
          </p:cNvPr>
          <p:cNvSpPr txBox="1"/>
          <p:nvPr/>
        </p:nvSpPr>
        <p:spPr>
          <a:xfrm>
            <a:off x="4715692" y="5397054"/>
            <a:ext cx="536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Next Generation Mobile Networks (NGMS) alliance: 2020 white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C926-F6A7-038F-328B-220A9A483517}"/>
              </a:ext>
            </a:extLst>
          </p:cNvPr>
          <p:cNvSpPr txBox="1"/>
          <p:nvPr/>
        </p:nvSpPr>
        <p:spPr>
          <a:xfrm>
            <a:off x="590261" y="5964216"/>
            <a:ext cx="11011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ype/wishes need to be separated from reality or likely nearer-term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7CC2-464A-C15F-0F54-2DB149CF3FDB}"/>
              </a:ext>
            </a:extLst>
          </p:cNvPr>
          <p:cNvSpPr/>
          <p:nvPr/>
        </p:nvSpPr>
        <p:spPr>
          <a:xfrm>
            <a:off x="7899817" y="1243907"/>
            <a:ext cx="1528996" cy="623068"/>
          </a:xfrm>
          <a:prstGeom prst="rect">
            <a:avLst/>
          </a:prstGeom>
          <a:noFill/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10032-631F-1A74-4875-AE759AADB1E8}"/>
              </a:ext>
            </a:extLst>
          </p:cNvPr>
          <p:cNvSpPr/>
          <p:nvPr/>
        </p:nvSpPr>
        <p:spPr>
          <a:xfrm>
            <a:off x="6182029" y="3960603"/>
            <a:ext cx="1528996" cy="623068"/>
          </a:xfrm>
          <a:prstGeom prst="rect">
            <a:avLst/>
          </a:prstGeom>
          <a:noFill/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5F39811-1010-0F78-2ECE-E1E0E2251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D9BB69-1362-67B5-B8AD-574538F10573}"/>
              </a:ext>
            </a:extLst>
          </p:cNvPr>
          <p:cNvSpPr txBox="1"/>
          <p:nvPr/>
        </p:nvSpPr>
        <p:spPr>
          <a:xfrm>
            <a:off x="8024430" y="1645313"/>
            <a:ext cx="37013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“initial standards and launches have mostly focused 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Mobile Broadband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5G is expected to increasingly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 new business models and countless new use cases, in particular those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Machine Type Communications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Ultra-reliable and Low Latency Communications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C4341-7809-0798-D583-A7DF648E9B05}"/>
              </a:ext>
            </a:extLst>
          </p:cNvPr>
          <p:cNvGrpSpPr/>
          <p:nvPr/>
        </p:nvGrpSpPr>
        <p:grpSpPr>
          <a:xfrm>
            <a:off x="745672" y="1631489"/>
            <a:ext cx="6629489" cy="4270299"/>
            <a:chOff x="745672" y="1631489"/>
            <a:chExt cx="6629489" cy="42702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2C6B9B-120E-6CAB-669E-5733DB04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827" y="1834754"/>
              <a:ext cx="6604334" cy="4067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A33D8B-47DC-8283-08E3-AC1FD2767E64}"/>
                </a:ext>
              </a:extLst>
            </p:cNvPr>
            <p:cNvSpPr/>
            <p:nvPr/>
          </p:nvSpPr>
          <p:spPr>
            <a:xfrm>
              <a:off x="4291896" y="5076499"/>
              <a:ext cx="2695552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B78982-0104-F5EF-B0FF-61F7DCDA3C3E}"/>
                </a:ext>
              </a:extLst>
            </p:cNvPr>
            <p:cNvSpPr/>
            <p:nvPr/>
          </p:nvSpPr>
          <p:spPr>
            <a:xfrm>
              <a:off x="745672" y="5068216"/>
              <a:ext cx="2509241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BBB0C6-302F-1865-2C65-9D02EE54BD2E}"/>
                </a:ext>
              </a:extLst>
            </p:cNvPr>
            <p:cNvSpPr/>
            <p:nvPr/>
          </p:nvSpPr>
          <p:spPr>
            <a:xfrm>
              <a:off x="2216666" y="1631489"/>
              <a:ext cx="3299790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0D482F-9865-B9A1-872E-E7A8CF0E575D}"/>
              </a:ext>
            </a:extLst>
          </p:cNvPr>
          <p:cNvSpPr txBox="1"/>
          <p:nvPr/>
        </p:nvSpPr>
        <p:spPr>
          <a:xfrm>
            <a:off x="1735879" y="6062527"/>
            <a:ext cx="4863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Figure: from Recommendation ITU-R M.2083-0 (2015)  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5BBA64-7D38-5299-AA0A-8DDFC90F7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CC4726-E6A9-E23F-161B-2C2234C7E0F3}"/>
              </a:ext>
            </a:extLst>
          </p:cNvPr>
          <p:cNvSpPr txBox="1">
            <a:spLocks/>
          </p:cNvSpPr>
          <p:nvPr/>
        </p:nvSpPr>
        <p:spPr>
          <a:xfrm>
            <a:off x="798691" y="289325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cs typeface="Calibri" panose="020F0502020204030204" pitchFamily="34" charset="0"/>
              </a:rPr>
              <a:t>On to 5G: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D9BB69-1362-67B5-B8AD-574538F10573}"/>
              </a:ext>
            </a:extLst>
          </p:cNvPr>
          <p:cNvSpPr txBox="1"/>
          <p:nvPr/>
        </p:nvSpPr>
        <p:spPr>
          <a:xfrm>
            <a:off x="8126588" y="1695374"/>
            <a:ext cx="290072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verticals: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communities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Tourism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Agriculture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AE2E5-FCBE-4F29-F5A1-E8C172A4B8A7}"/>
              </a:ext>
            </a:extLst>
          </p:cNvPr>
          <p:cNvSpPr txBox="1"/>
          <p:nvPr/>
        </p:nvSpPr>
        <p:spPr>
          <a:xfrm>
            <a:off x="5788059" y="6055129"/>
            <a:ext cx="6241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K. Schwab, “The Fourth Industrial Revolution,” World Economic Forum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ABADE-D05F-9BBB-3B60-C9A7B18DBCFE}"/>
              </a:ext>
            </a:extLst>
          </p:cNvPr>
          <p:cNvGrpSpPr/>
          <p:nvPr/>
        </p:nvGrpSpPr>
        <p:grpSpPr>
          <a:xfrm>
            <a:off x="745672" y="1631489"/>
            <a:ext cx="6629489" cy="4270299"/>
            <a:chOff x="745672" y="1631489"/>
            <a:chExt cx="6629489" cy="42702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3F92AC-3594-8D9C-7095-BE670185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827" y="1834754"/>
              <a:ext cx="6604334" cy="406703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148110-CED2-3E47-03A9-0FE3CF75128E}"/>
                </a:ext>
              </a:extLst>
            </p:cNvPr>
            <p:cNvSpPr/>
            <p:nvPr/>
          </p:nvSpPr>
          <p:spPr>
            <a:xfrm>
              <a:off x="4291896" y="5076499"/>
              <a:ext cx="2695552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7A5973-0E76-3E53-897D-F088AFB02728}"/>
                </a:ext>
              </a:extLst>
            </p:cNvPr>
            <p:cNvSpPr/>
            <p:nvPr/>
          </p:nvSpPr>
          <p:spPr>
            <a:xfrm>
              <a:off x="745672" y="5068216"/>
              <a:ext cx="2509241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9FFE38-91CC-4283-741B-707585C667D5}"/>
                </a:ext>
              </a:extLst>
            </p:cNvPr>
            <p:cNvSpPr/>
            <p:nvPr/>
          </p:nvSpPr>
          <p:spPr>
            <a:xfrm>
              <a:off x="2216666" y="1631489"/>
              <a:ext cx="3299790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FE7B20-D3D6-5B69-3B7F-5E0668AEC0A5}"/>
              </a:ext>
            </a:extLst>
          </p:cNvPr>
          <p:cNvSpPr txBox="1"/>
          <p:nvPr/>
        </p:nvSpPr>
        <p:spPr>
          <a:xfrm>
            <a:off x="5575665" y="168141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80495-1BD6-3318-5B48-319D2D6907B9}"/>
              </a:ext>
            </a:extLst>
          </p:cNvPr>
          <p:cNvSpPr txBox="1"/>
          <p:nvPr/>
        </p:nvSpPr>
        <p:spPr>
          <a:xfrm>
            <a:off x="6096000" y="4626465"/>
            <a:ext cx="96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URLLC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03223-4583-3C34-D504-77201DEAA91D}"/>
              </a:ext>
            </a:extLst>
          </p:cNvPr>
          <p:cNvSpPr txBox="1"/>
          <p:nvPr/>
        </p:nvSpPr>
        <p:spPr>
          <a:xfrm>
            <a:off x="680482" y="4612325"/>
            <a:ext cx="10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mMTC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54ABB6-4F4A-E595-D73F-F358F82C2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FBBFA-FC5F-28D8-1FCE-BC55D9389F98}"/>
              </a:ext>
            </a:extLst>
          </p:cNvPr>
          <p:cNvSpPr txBox="1">
            <a:spLocks/>
          </p:cNvSpPr>
          <p:nvPr/>
        </p:nvSpPr>
        <p:spPr>
          <a:xfrm>
            <a:off x="798691" y="289325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cs typeface="Calibri" panose="020F0502020204030204" pitchFamily="34" charset="0"/>
              </a:rPr>
              <a:t>On to 5G: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On to 5G: Radio</a:t>
            </a:r>
          </a:p>
        </p:txBody>
      </p:sp>
      <p:sp>
        <p:nvSpPr>
          <p:cNvPr id="367" name="Rectangle 4">
            <a:extLst>
              <a:ext uri="{FF2B5EF4-FFF2-40B4-BE49-F238E27FC236}">
                <a16:creationId xmlns:a16="http://schemas.microsoft.com/office/drawing/2014/main" id="{88FFA6EA-DE94-B64C-8876-D4415A8CC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28" y="1291105"/>
            <a:ext cx="11181805" cy="4837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 increase in peak bitrate, 10x decrease in latency, 100x increase in traffic capacity over 4G</a:t>
            </a:r>
          </a:p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111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5G NR (new radio):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frequency bands: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FR1 (450 MHz–6 GHz)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FR2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(24 GHz–52 GHz):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millimeter wave frequencies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backwards-compatible with 4G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MIMO: multiple directional antennae</a:t>
            </a:r>
          </a:p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111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millimeter wave frequencies: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much higher data rates, but over shorter distances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pico-cells: cells diameters: 10-100 m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massive, dense deployment of new base stations required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C7F1215-2A25-08FF-2079-DE86894E2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E61AF0B-071E-9BC2-DAB2-3F5C998A350D}"/>
              </a:ext>
            </a:extLst>
          </p:cNvPr>
          <p:cNvGrpSpPr/>
          <p:nvPr/>
        </p:nvGrpSpPr>
        <p:grpSpPr>
          <a:xfrm>
            <a:off x="5885417" y="3525439"/>
            <a:ext cx="5832455" cy="2715285"/>
            <a:chOff x="5885417" y="3525439"/>
            <a:chExt cx="5832455" cy="2715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53C6C5-F3F9-A029-D6EE-C5635562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419" y="3525439"/>
              <a:ext cx="5509453" cy="21455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F85F20-FDB7-6B77-028E-0EFE19BCEE83}"/>
                </a:ext>
              </a:extLst>
            </p:cNvPr>
            <p:cNvSpPr txBox="1"/>
            <p:nvPr/>
          </p:nvSpPr>
          <p:spPr>
            <a:xfrm>
              <a:off x="5892255" y="5655949"/>
              <a:ext cx="5779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5G: microservice-like architecture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77D74-5A08-ABA0-B93A-DE0640EB39DA}"/>
                </a:ext>
              </a:extLst>
            </p:cNvPr>
            <p:cNvGrpSpPr/>
            <p:nvPr/>
          </p:nvGrpSpPr>
          <p:grpSpPr>
            <a:xfrm>
              <a:off x="10455053" y="4780993"/>
              <a:ext cx="1262819" cy="788702"/>
              <a:chOff x="5894782" y="3180763"/>
              <a:chExt cx="1262819" cy="788702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ACAB08F-73FA-0B8A-A816-48AEDA001541}"/>
                  </a:ext>
                </a:extLst>
              </p:cNvPr>
              <p:cNvSpPr/>
              <p:nvPr/>
            </p:nvSpPr>
            <p:spPr>
              <a:xfrm>
                <a:off x="5894782" y="3180763"/>
                <a:ext cx="1262819" cy="788702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551784 w 1934789"/>
                  <a:gd name="connsiteY0" fmla="*/ 540513 h 1886326"/>
                  <a:gd name="connsiteX1" fmla="*/ 191432 w 1934789"/>
                  <a:gd name="connsiteY1" fmla="*/ 946072 h 1886326"/>
                  <a:gd name="connsiteX2" fmla="*/ 113085 w 1934789"/>
                  <a:gd name="connsiteY2" fmla="*/ 1743684 h 1886326"/>
                  <a:gd name="connsiteX3" fmla="*/ 1769169 w 1934789"/>
                  <a:gd name="connsiteY3" fmla="*/ 1846509 h 1886326"/>
                  <a:gd name="connsiteX4" fmla="*/ 1788297 w 1934789"/>
                  <a:gd name="connsiteY4" fmla="*/ 1298227 h 1886326"/>
                  <a:gd name="connsiteX5" fmla="*/ 1409514 w 1934789"/>
                  <a:gd name="connsiteY5" fmla="*/ 1052213 h 1886326"/>
                  <a:gd name="connsiteX6" fmla="*/ 1719730 w 1934789"/>
                  <a:gd name="connsiteY6" fmla="*/ 532271 h 1886326"/>
                  <a:gd name="connsiteX7" fmla="*/ 1588145 w 1934789"/>
                  <a:gd name="connsiteY7" fmla="*/ 126690 h 1886326"/>
                  <a:gd name="connsiteX8" fmla="*/ 1030516 w 1934789"/>
                  <a:gd name="connsiteY8" fmla="*/ 27077 h 1886326"/>
                  <a:gd name="connsiteX9" fmla="*/ 551784 w 1934789"/>
                  <a:gd name="connsiteY9" fmla="*/ 540513 h 1886326"/>
                  <a:gd name="connsiteX0" fmla="*/ 551784 w 1900403"/>
                  <a:gd name="connsiteY0" fmla="*/ 540513 h 1886326"/>
                  <a:gd name="connsiteX1" fmla="*/ 191432 w 1900403"/>
                  <a:gd name="connsiteY1" fmla="*/ 946072 h 1886326"/>
                  <a:gd name="connsiteX2" fmla="*/ 113085 w 1900403"/>
                  <a:gd name="connsiteY2" fmla="*/ 1743684 h 1886326"/>
                  <a:gd name="connsiteX3" fmla="*/ 1769169 w 1900403"/>
                  <a:gd name="connsiteY3" fmla="*/ 1846509 h 1886326"/>
                  <a:gd name="connsiteX4" fmla="*/ 1788297 w 1900403"/>
                  <a:gd name="connsiteY4" fmla="*/ 1298227 h 1886326"/>
                  <a:gd name="connsiteX5" fmla="*/ 1719730 w 1900403"/>
                  <a:gd name="connsiteY5" fmla="*/ 532271 h 1886326"/>
                  <a:gd name="connsiteX6" fmla="*/ 1588145 w 1900403"/>
                  <a:gd name="connsiteY6" fmla="*/ 126690 h 1886326"/>
                  <a:gd name="connsiteX7" fmla="*/ 1030516 w 1900403"/>
                  <a:gd name="connsiteY7" fmla="*/ 27077 h 1886326"/>
                  <a:gd name="connsiteX8" fmla="*/ 551784 w 1900403"/>
                  <a:gd name="connsiteY8" fmla="*/ 540513 h 1886326"/>
                  <a:gd name="connsiteX0" fmla="*/ 551784 w 2140248"/>
                  <a:gd name="connsiteY0" fmla="*/ 540513 h 1886326"/>
                  <a:gd name="connsiteX1" fmla="*/ 191432 w 2140248"/>
                  <a:gd name="connsiteY1" fmla="*/ 946072 h 1886326"/>
                  <a:gd name="connsiteX2" fmla="*/ 113085 w 2140248"/>
                  <a:gd name="connsiteY2" fmla="*/ 1743684 h 1886326"/>
                  <a:gd name="connsiteX3" fmla="*/ 1769169 w 2140248"/>
                  <a:gd name="connsiteY3" fmla="*/ 1846509 h 1886326"/>
                  <a:gd name="connsiteX4" fmla="*/ 1788297 w 2140248"/>
                  <a:gd name="connsiteY4" fmla="*/ 1298227 h 1886326"/>
                  <a:gd name="connsiteX5" fmla="*/ 2137828 w 2140248"/>
                  <a:gd name="connsiteY5" fmla="*/ 516390 h 1886326"/>
                  <a:gd name="connsiteX6" fmla="*/ 1588145 w 2140248"/>
                  <a:gd name="connsiteY6" fmla="*/ 126690 h 1886326"/>
                  <a:gd name="connsiteX7" fmla="*/ 1030516 w 2140248"/>
                  <a:gd name="connsiteY7" fmla="*/ 27077 h 1886326"/>
                  <a:gd name="connsiteX8" fmla="*/ 551784 w 2140248"/>
                  <a:gd name="connsiteY8" fmla="*/ 540513 h 1886326"/>
                  <a:gd name="connsiteX0" fmla="*/ 839 w 2332590"/>
                  <a:gd name="connsiteY0" fmla="*/ 234577 h 1866234"/>
                  <a:gd name="connsiteX1" fmla="*/ 383774 w 2332590"/>
                  <a:gd name="connsiteY1" fmla="*/ 925980 h 1866234"/>
                  <a:gd name="connsiteX2" fmla="*/ 305427 w 2332590"/>
                  <a:gd name="connsiteY2" fmla="*/ 1723592 h 1866234"/>
                  <a:gd name="connsiteX3" fmla="*/ 1961511 w 2332590"/>
                  <a:gd name="connsiteY3" fmla="*/ 1826417 h 1866234"/>
                  <a:gd name="connsiteX4" fmla="*/ 1980639 w 2332590"/>
                  <a:gd name="connsiteY4" fmla="*/ 1278135 h 1866234"/>
                  <a:gd name="connsiteX5" fmla="*/ 2330170 w 2332590"/>
                  <a:gd name="connsiteY5" fmla="*/ 496298 h 1866234"/>
                  <a:gd name="connsiteX6" fmla="*/ 1780487 w 2332590"/>
                  <a:gd name="connsiteY6" fmla="*/ 106598 h 1866234"/>
                  <a:gd name="connsiteX7" fmla="*/ 1222858 w 2332590"/>
                  <a:gd name="connsiteY7" fmla="*/ 6985 h 1866234"/>
                  <a:gd name="connsiteX8" fmla="*/ 839 w 2332590"/>
                  <a:gd name="connsiteY8" fmla="*/ 234577 h 1866234"/>
                  <a:gd name="connsiteX0" fmla="*/ 169859 w 2501610"/>
                  <a:gd name="connsiteY0" fmla="*/ 234577 h 1866234"/>
                  <a:gd name="connsiteX1" fmla="*/ 41784 w 2501610"/>
                  <a:gd name="connsiteY1" fmla="*/ 925980 h 1866234"/>
                  <a:gd name="connsiteX2" fmla="*/ 474447 w 2501610"/>
                  <a:gd name="connsiteY2" fmla="*/ 1723592 h 1866234"/>
                  <a:gd name="connsiteX3" fmla="*/ 2130531 w 2501610"/>
                  <a:gd name="connsiteY3" fmla="*/ 1826417 h 1866234"/>
                  <a:gd name="connsiteX4" fmla="*/ 2149659 w 2501610"/>
                  <a:gd name="connsiteY4" fmla="*/ 1278135 h 1866234"/>
                  <a:gd name="connsiteX5" fmla="*/ 2499190 w 2501610"/>
                  <a:gd name="connsiteY5" fmla="*/ 496298 h 1866234"/>
                  <a:gd name="connsiteX6" fmla="*/ 1949507 w 2501610"/>
                  <a:gd name="connsiteY6" fmla="*/ 106598 h 1866234"/>
                  <a:gd name="connsiteX7" fmla="*/ 1391878 w 2501610"/>
                  <a:gd name="connsiteY7" fmla="*/ 6985 h 1866234"/>
                  <a:gd name="connsiteX8" fmla="*/ 169859 w 2501610"/>
                  <a:gd name="connsiteY8" fmla="*/ 234577 h 1866234"/>
                  <a:gd name="connsiteX0" fmla="*/ 169859 w 2521114"/>
                  <a:gd name="connsiteY0" fmla="*/ 234577 h 1866234"/>
                  <a:gd name="connsiteX1" fmla="*/ 41784 w 2521114"/>
                  <a:gd name="connsiteY1" fmla="*/ 925980 h 1866234"/>
                  <a:gd name="connsiteX2" fmla="*/ 474447 w 2521114"/>
                  <a:gd name="connsiteY2" fmla="*/ 1723592 h 1866234"/>
                  <a:gd name="connsiteX3" fmla="*/ 2130531 w 2521114"/>
                  <a:gd name="connsiteY3" fmla="*/ 1826417 h 1866234"/>
                  <a:gd name="connsiteX4" fmla="*/ 2149659 w 2521114"/>
                  <a:gd name="connsiteY4" fmla="*/ 1278135 h 1866234"/>
                  <a:gd name="connsiteX5" fmla="*/ 2386606 w 2521114"/>
                  <a:gd name="connsiteY5" fmla="*/ 1096675 h 1866234"/>
                  <a:gd name="connsiteX6" fmla="*/ 2499190 w 2521114"/>
                  <a:gd name="connsiteY6" fmla="*/ 496298 h 1866234"/>
                  <a:gd name="connsiteX7" fmla="*/ 1949507 w 2521114"/>
                  <a:gd name="connsiteY7" fmla="*/ 106598 h 1866234"/>
                  <a:gd name="connsiteX8" fmla="*/ 1391878 w 2521114"/>
                  <a:gd name="connsiteY8" fmla="*/ 6985 h 1866234"/>
                  <a:gd name="connsiteX9" fmla="*/ 169859 w 2521114"/>
                  <a:gd name="connsiteY9" fmla="*/ 234577 h 1866234"/>
                  <a:gd name="connsiteX0" fmla="*/ 76021 w 2427276"/>
                  <a:gd name="connsiteY0" fmla="*/ 234577 h 1866880"/>
                  <a:gd name="connsiteX1" fmla="*/ 156994 w 2427276"/>
                  <a:gd name="connsiteY1" fmla="*/ 910100 h 1866880"/>
                  <a:gd name="connsiteX2" fmla="*/ 380609 w 2427276"/>
                  <a:gd name="connsiteY2" fmla="*/ 1723592 h 1866880"/>
                  <a:gd name="connsiteX3" fmla="*/ 2036693 w 2427276"/>
                  <a:gd name="connsiteY3" fmla="*/ 1826417 h 1866880"/>
                  <a:gd name="connsiteX4" fmla="*/ 2055821 w 2427276"/>
                  <a:gd name="connsiteY4" fmla="*/ 1278135 h 1866880"/>
                  <a:gd name="connsiteX5" fmla="*/ 2292768 w 2427276"/>
                  <a:gd name="connsiteY5" fmla="*/ 1096675 h 1866880"/>
                  <a:gd name="connsiteX6" fmla="*/ 2405352 w 2427276"/>
                  <a:gd name="connsiteY6" fmla="*/ 496298 h 1866880"/>
                  <a:gd name="connsiteX7" fmla="*/ 1855669 w 2427276"/>
                  <a:gd name="connsiteY7" fmla="*/ 106598 h 1866880"/>
                  <a:gd name="connsiteX8" fmla="*/ 1298040 w 2427276"/>
                  <a:gd name="connsiteY8" fmla="*/ 6985 h 1866880"/>
                  <a:gd name="connsiteX9" fmla="*/ 76021 w 2427276"/>
                  <a:gd name="connsiteY9" fmla="*/ 234577 h 1866880"/>
                  <a:gd name="connsiteX0" fmla="*/ 65838 w 2417093"/>
                  <a:gd name="connsiteY0" fmla="*/ 146138 h 1778441"/>
                  <a:gd name="connsiteX1" fmla="*/ 146811 w 2417093"/>
                  <a:gd name="connsiteY1" fmla="*/ 821661 h 1778441"/>
                  <a:gd name="connsiteX2" fmla="*/ 370426 w 2417093"/>
                  <a:gd name="connsiteY2" fmla="*/ 1635153 h 1778441"/>
                  <a:gd name="connsiteX3" fmla="*/ 2026510 w 2417093"/>
                  <a:gd name="connsiteY3" fmla="*/ 1737978 h 1778441"/>
                  <a:gd name="connsiteX4" fmla="*/ 2045638 w 2417093"/>
                  <a:gd name="connsiteY4" fmla="*/ 1189696 h 1778441"/>
                  <a:gd name="connsiteX5" fmla="*/ 2282585 w 2417093"/>
                  <a:gd name="connsiteY5" fmla="*/ 1008236 h 1778441"/>
                  <a:gd name="connsiteX6" fmla="*/ 2395169 w 2417093"/>
                  <a:gd name="connsiteY6" fmla="*/ 407859 h 1778441"/>
                  <a:gd name="connsiteX7" fmla="*/ 1845486 w 2417093"/>
                  <a:gd name="connsiteY7" fmla="*/ 18159 h 1778441"/>
                  <a:gd name="connsiteX8" fmla="*/ 1148491 w 2417093"/>
                  <a:gd name="connsiteY8" fmla="*/ 252030 h 1778441"/>
                  <a:gd name="connsiteX9" fmla="*/ 65838 w 2417093"/>
                  <a:gd name="connsiteY9" fmla="*/ 146138 h 1778441"/>
                  <a:gd name="connsiteX0" fmla="*/ 171178 w 2522433"/>
                  <a:gd name="connsiteY0" fmla="*/ 146138 h 1778441"/>
                  <a:gd name="connsiteX1" fmla="*/ 252151 w 2522433"/>
                  <a:gd name="connsiteY1" fmla="*/ 821661 h 1778441"/>
                  <a:gd name="connsiteX2" fmla="*/ 475766 w 2522433"/>
                  <a:gd name="connsiteY2" fmla="*/ 1635153 h 1778441"/>
                  <a:gd name="connsiteX3" fmla="*/ 2131850 w 2522433"/>
                  <a:gd name="connsiteY3" fmla="*/ 1737978 h 1778441"/>
                  <a:gd name="connsiteX4" fmla="*/ 2150978 w 2522433"/>
                  <a:gd name="connsiteY4" fmla="*/ 1189696 h 1778441"/>
                  <a:gd name="connsiteX5" fmla="*/ 2387925 w 2522433"/>
                  <a:gd name="connsiteY5" fmla="*/ 1008236 h 1778441"/>
                  <a:gd name="connsiteX6" fmla="*/ 2500509 w 2522433"/>
                  <a:gd name="connsiteY6" fmla="*/ 407859 h 1778441"/>
                  <a:gd name="connsiteX7" fmla="*/ 1950826 w 2522433"/>
                  <a:gd name="connsiteY7" fmla="*/ 18159 h 1778441"/>
                  <a:gd name="connsiteX8" fmla="*/ 1253831 w 2522433"/>
                  <a:gd name="connsiteY8" fmla="*/ 252030 h 1778441"/>
                  <a:gd name="connsiteX9" fmla="*/ 171178 w 2522433"/>
                  <a:gd name="connsiteY9" fmla="*/ 146138 h 177844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02931"/>
                  <a:gd name="connsiteY0" fmla="*/ 128058 h 1760361"/>
                  <a:gd name="connsiteX1" fmla="*/ 252153 w 2502931"/>
                  <a:gd name="connsiteY1" fmla="*/ 803581 h 1760361"/>
                  <a:gd name="connsiteX2" fmla="*/ 475768 w 2502931"/>
                  <a:gd name="connsiteY2" fmla="*/ 1617073 h 1760361"/>
                  <a:gd name="connsiteX3" fmla="*/ 2131852 w 2502931"/>
                  <a:gd name="connsiteY3" fmla="*/ 1719898 h 1760361"/>
                  <a:gd name="connsiteX4" fmla="*/ 2150980 w 2502931"/>
                  <a:gd name="connsiteY4" fmla="*/ 1171616 h 1760361"/>
                  <a:gd name="connsiteX5" fmla="*/ 2500511 w 2502931"/>
                  <a:gd name="connsiteY5" fmla="*/ 389779 h 1760361"/>
                  <a:gd name="connsiteX6" fmla="*/ 1950828 w 2502931"/>
                  <a:gd name="connsiteY6" fmla="*/ 79 h 1760361"/>
                  <a:gd name="connsiteX7" fmla="*/ 1253833 w 2502931"/>
                  <a:gd name="connsiteY7" fmla="*/ 233950 h 1760361"/>
                  <a:gd name="connsiteX8" fmla="*/ 171180 w 2502931"/>
                  <a:gd name="connsiteY8" fmla="*/ 128058 h 1760361"/>
                  <a:gd name="connsiteX0" fmla="*/ 171180 w 2502931"/>
                  <a:gd name="connsiteY0" fmla="*/ 137721 h 1770024"/>
                  <a:gd name="connsiteX1" fmla="*/ 252153 w 2502931"/>
                  <a:gd name="connsiteY1" fmla="*/ 813244 h 1770024"/>
                  <a:gd name="connsiteX2" fmla="*/ 475768 w 2502931"/>
                  <a:gd name="connsiteY2" fmla="*/ 1626736 h 1770024"/>
                  <a:gd name="connsiteX3" fmla="*/ 2131852 w 2502931"/>
                  <a:gd name="connsiteY3" fmla="*/ 1729561 h 1770024"/>
                  <a:gd name="connsiteX4" fmla="*/ 2150980 w 2502931"/>
                  <a:gd name="connsiteY4" fmla="*/ 1181279 h 1770024"/>
                  <a:gd name="connsiteX5" fmla="*/ 2500511 w 2502931"/>
                  <a:gd name="connsiteY5" fmla="*/ 631296 h 1770024"/>
                  <a:gd name="connsiteX6" fmla="*/ 1950828 w 2502931"/>
                  <a:gd name="connsiteY6" fmla="*/ 9742 h 1770024"/>
                  <a:gd name="connsiteX7" fmla="*/ 1253833 w 2502931"/>
                  <a:gd name="connsiteY7" fmla="*/ 243613 h 1770024"/>
                  <a:gd name="connsiteX8" fmla="*/ 171180 w 2502931"/>
                  <a:gd name="connsiteY8" fmla="*/ 137721 h 1770024"/>
                  <a:gd name="connsiteX0" fmla="*/ 171180 w 2500973"/>
                  <a:gd name="connsiteY0" fmla="*/ 137721 h 1770024"/>
                  <a:gd name="connsiteX1" fmla="*/ 252153 w 2500973"/>
                  <a:gd name="connsiteY1" fmla="*/ 813244 h 1770024"/>
                  <a:gd name="connsiteX2" fmla="*/ 475768 w 2500973"/>
                  <a:gd name="connsiteY2" fmla="*/ 1626736 h 1770024"/>
                  <a:gd name="connsiteX3" fmla="*/ 2131852 w 2500973"/>
                  <a:gd name="connsiteY3" fmla="*/ 1729561 h 1770024"/>
                  <a:gd name="connsiteX4" fmla="*/ 2150980 w 2500973"/>
                  <a:gd name="connsiteY4" fmla="*/ 1181279 h 1770024"/>
                  <a:gd name="connsiteX5" fmla="*/ 2500511 w 2500973"/>
                  <a:gd name="connsiteY5" fmla="*/ 631296 h 1770024"/>
                  <a:gd name="connsiteX6" fmla="*/ 1950828 w 2500973"/>
                  <a:gd name="connsiteY6" fmla="*/ 9742 h 1770024"/>
                  <a:gd name="connsiteX7" fmla="*/ 1253833 w 2500973"/>
                  <a:gd name="connsiteY7" fmla="*/ 243613 h 1770024"/>
                  <a:gd name="connsiteX8" fmla="*/ 171180 w 2500973"/>
                  <a:gd name="connsiteY8" fmla="*/ 137721 h 1770024"/>
                  <a:gd name="connsiteX0" fmla="*/ 171180 w 2501811"/>
                  <a:gd name="connsiteY0" fmla="*/ 130586 h 1762889"/>
                  <a:gd name="connsiteX1" fmla="*/ 252153 w 2501811"/>
                  <a:gd name="connsiteY1" fmla="*/ 806109 h 1762889"/>
                  <a:gd name="connsiteX2" fmla="*/ 475768 w 2501811"/>
                  <a:gd name="connsiteY2" fmla="*/ 1619601 h 1762889"/>
                  <a:gd name="connsiteX3" fmla="*/ 2131852 w 2501811"/>
                  <a:gd name="connsiteY3" fmla="*/ 1722426 h 1762889"/>
                  <a:gd name="connsiteX4" fmla="*/ 2150980 w 2501811"/>
                  <a:gd name="connsiteY4" fmla="*/ 1174144 h 1762889"/>
                  <a:gd name="connsiteX5" fmla="*/ 2500511 w 2501811"/>
                  <a:gd name="connsiteY5" fmla="*/ 624161 h 1762889"/>
                  <a:gd name="connsiteX6" fmla="*/ 1950828 w 2501811"/>
                  <a:gd name="connsiteY6" fmla="*/ 2607 h 1762889"/>
                  <a:gd name="connsiteX7" fmla="*/ 1253833 w 2501811"/>
                  <a:gd name="connsiteY7" fmla="*/ 236478 h 1762889"/>
                  <a:gd name="connsiteX8" fmla="*/ 171180 w 2501811"/>
                  <a:gd name="connsiteY8" fmla="*/ 130586 h 1762889"/>
                  <a:gd name="connsiteX0" fmla="*/ 171180 w 2513555"/>
                  <a:gd name="connsiteY0" fmla="*/ 130586 h 1760577"/>
                  <a:gd name="connsiteX1" fmla="*/ 252153 w 2513555"/>
                  <a:gd name="connsiteY1" fmla="*/ 806109 h 1760577"/>
                  <a:gd name="connsiteX2" fmla="*/ 475768 w 2513555"/>
                  <a:gd name="connsiteY2" fmla="*/ 1619601 h 1760577"/>
                  <a:gd name="connsiteX3" fmla="*/ 2131852 w 2513555"/>
                  <a:gd name="connsiteY3" fmla="*/ 1722426 h 1760577"/>
                  <a:gd name="connsiteX4" fmla="*/ 2324097 w 2513555"/>
                  <a:gd name="connsiteY4" fmla="*/ 1205471 h 1760577"/>
                  <a:gd name="connsiteX5" fmla="*/ 2500511 w 2513555"/>
                  <a:gd name="connsiteY5" fmla="*/ 624161 h 1760577"/>
                  <a:gd name="connsiteX6" fmla="*/ 1950828 w 2513555"/>
                  <a:gd name="connsiteY6" fmla="*/ 2607 h 1760577"/>
                  <a:gd name="connsiteX7" fmla="*/ 1253833 w 2513555"/>
                  <a:gd name="connsiteY7" fmla="*/ 236478 h 1760577"/>
                  <a:gd name="connsiteX8" fmla="*/ 171180 w 2513555"/>
                  <a:gd name="connsiteY8" fmla="*/ 130586 h 1760577"/>
                  <a:gd name="connsiteX0" fmla="*/ 169093 w 2511468"/>
                  <a:gd name="connsiteY0" fmla="*/ 130586 h 1731316"/>
                  <a:gd name="connsiteX1" fmla="*/ 250066 w 2511468"/>
                  <a:gd name="connsiteY1" fmla="*/ 806109 h 1731316"/>
                  <a:gd name="connsiteX2" fmla="*/ 410729 w 2511468"/>
                  <a:gd name="connsiteY2" fmla="*/ 1478627 h 1731316"/>
                  <a:gd name="connsiteX3" fmla="*/ 2129765 w 2511468"/>
                  <a:gd name="connsiteY3" fmla="*/ 1722426 h 1731316"/>
                  <a:gd name="connsiteX4" fmla="*/ 2322010 w 2511468"/>
                  <a:gd name="connsiteY4" fmla="*/ 1205471 h 1731316"/>
                  <a:gd name="connsiteX5" fmla="*/ 2498424 w 2511468"/>
                  <a:gd name="connsiteY5" fmla="*/ 624161 h 1731316"/>
                  <a:gd name="connsiteX6" fmla="*/ 1948741 w 2511468"/>
                  <a:gd name="connsiteY6" fmla="*/ 2607 h 1731316"/>
                  <a:gd name="connsiteX7" fmla="*/ 1251746 w 2511468"/>
                  <a:gd name="connsiteY7" fmla="*/ 236478 h 1731316"/>
                  <a:gd name="connsiteX8" fmla="*/ 169093 w 2511468"/>
                  <a:gd name="connsiteY8" fmla="*/ 130586 h 1731316"/>
                  <a:gd name="connsiteX0" fmla="*/ 169092 w 2515686"/>
                  <a:gd name="connsiteY0" fmla="*/ 130586 h 1580338"/>
                  <a:gd name="connsiteX1" fmla="*/ 250065 w 2515686"/>
                  <a:gd name="connsiteY1" fmla="*/ 806109 h 1580338"/>
                  <a:gd name="connsiteX2" fmla="*/ 410728 w 2515686"/>
                  <a:gd name="connsiteY2" fmla="*/ 1478627 h 1580338"/>
                  <a:gd name="connsiteX3" fmla="*/ 1767791 w 2515686"/>
                  <a:gd name="connsiteY3" fmla="*/ 1550126 h 1580338"/>
                  <a:gd name="connsiteX4" fmla="*/ 2322009 w 2515686"/>
                  <a:gd name="connsiteY4" fmla="*/ 1205471 h 1580338"/>
                  <a:gd name="connsiteX5" fmla="*/ 2498423 w 2515686"/>
                  <a:gd name="connsiteY5" fmla="*/ 624161 h 1580338"/>
                  <a:gd name="connsiteX6" fmla="*/ 1948740 w 2515686"/>
                  <a:gd name="connsiteY6" fmla="*/ 2607 h 1580338"/>
                  <a:gd name="connsiteX7" fmla="*/ 1251745 w 2515686"/>
                  <a:gd name="connsiteY7" fmla="*/ 236478 h 1580338"/>
                  <a:gd name="connsiteX8" fmla="*/ 169092 w 2515686"/>
                  <a:gd name="connsiteY8" fmla="*/ 130586 h 1580338"/>
                  <a:gd name="connsiteX0" fmla="*/ 216909 w 2371233"/>
                  <a:gd name="connsiteY0" fmla="*/ 97731 h 1580287"/>
                  <a:gd name="connsiteX1" fmla="*/ 105612 w 2371233"/>
                  <a:gd name="connsiteY1" fmla="*/ 806058 h 1580287"/>
                  <a:gd name="connsiteX2" fmla="*/ 266275 w 2371233"/>
                  <a:gd name="connsiteY2" fmla="*/ 1478576 h 1580287"/>
                  <a:gd name="connsiteX3" fmla="*/ 1623338 w 2371233"/>
                  <a:gd name="connsiteY3" fmla="*/ 1550075 h 1580287"/>
                  <a:gd name="connsiteX4" fmla="*/ 2177556 w 2371233"/>
                  <a:gd name="connsiteY4" fmla="*/ 1205420 h 1580287"/>
                  <a:gd name="connsiteX5" fmla="*/ 2353970 w 2371233"/>
                  <a:gd name="connsiteY5" fmla="*/ 624110 h 1580287"/>
                  <a:gd name="connsiteX6" fmla="*/ 1804287 w 2371233"/>
                  <a:gd name="connsiteY6" fmla="*/ 2556 h 1580287"/>
                  <a:gd name="connsiteX7" fmla="*/ 1107292 w 2371233"/>
                  <a:gd name="connsiteY7" fmla="*/ 236427 h 1580287"/>
                  <a:gd name="connsiteX8" fmla="*/ 216909 w 2371233"/>
                  <a:gd name="connsiteY8" fmla="*/ 97731 h 1580287"/>
                  <a:gd name="connsiteX0" fmla="*/ 212838 w 2367162"/>
                  <a:gd name="connsiteY0" fmla="*/ 97731 h 1599445"/>
                  <a:gd name="connsiteX1" fmla="*/ 101541 w 2367162"/>
                  <a:gd name="connsiteY1" fmla="*/ 806058 h 1599445"/>
                  <a:gd name="connsiteX2" fmla="*/ 179803 w 2367162"/>
                  <a:gd name="connsiteY2" fmla="*/ 1516849 h 1599445"/>
                  <a:gd name="connsiteX3" fmla="*/ 1619267 w 2367162"/>
                  <a:gd name="connsiteY3" fmla="*/ 1550075 h 1599445"/>
                  <a:gd name="connsiteX4" fmla="*/ 2173485 w 2367162"/>
                  <a:gd name="connsiteY4" fmla="*/ 1205420 h 1599445"/>
                  <a:gd name="connsiteX5" fmla="*/ 2349899 w 2367162"/>
                  <a:gd name="connsiteY5" fmla="*/ 624110 h 1599445"/>
                  <a:gd name="connsiteX6" fmla="*/ 1800216 w 2367162"/>
                  <a:gd name="connsiteY6" fmla="*/ 2556 h 1599445"/>
                  <a:gd name="connsiteX7" fmla="*/ 1103221 w 2367162"/>
                  <a:gd name="connsiteY7" fmla="*/ 236427 h 1599445"/>
                  <a:gd name="connsiteX8" fmla="*/ 212838 w 2367162"/>
                  <a:gd name="connsiteY8" fmla="*/ 97731 h 1599445"/>
                  <a:gd name="connsiteX0" fmla="*/ 274217 w 2428541"/>
                  <a:gd name="connsiteY0" fmla="*/ 97731 h 1563328"/>
                  <a:gd name="connsiteX1" fmla="*/ 162920 w 2428541"/>
                  <a:gd name="connsiteY1" fmla="*/ 806058 h 1563328"/>
                  <a:gd name="connsiteX2" fmla="*/ 241182 w 2428541"/>
                  <a:gd name="connsiteY2" fmla="*/ 1516849 h 1563328"/>
                  <a:gd name="connsiteX3" fmla="*/ 1680646 w 2428541"/>
                  <a:gd name="connsiteY3" fmla="*/ 1550075 h 1563328"/>
                  <a:gd name="connsiteX4" fmla="*/ 2234864 w 2428541"/>
                  <a:gd name="connsiteY4" fmla="*/ 1205420 h 1563328"/>
                  <a:gd name="connsiteX5" fmla="*/ 2411278 w 2428541"/>
                  <a:gd name="connsiteY5" fmla="*/ 624110 h 1563328"/>
                  <a:gd name="connsiteX6" fmla="*/ 1861595 w 2428541"/>
                  <a:gd name="connsiteY6" fmla="*/ 2556 h 1563328"/>
                  <a:gd name="connsiteX7" fmla="*/ 1164600 w 2428541"/>
                  <a:gd name="connsiteY7" fmla="*/ 236427 h 1563328"/>
                  <a:gd name="connsiteX8" fmla="*/ 274217 w 2428541"/>
                  <a:gd name="connsiteY8" fmla="*/ 97731 h 156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541" h="1563328">
                    <a:moveTo>
                      <a:pt x="274217" y="97731"/>
                    </a:moveTo>
                    <a:cubicBezTo>
                      <a:pt x="-131398" y="291421"/>
                      <a:pt x="168426" y="569538"/>
                      <a:pt x="162920" y="806058"/>
                    </a:cubicBezTo>
                    <a:cubicBezTo>
                      <a:pt x="157414" y="1042578"/>
                      <a:pt x="-247990" y="1551404"/>
                      <a:pt x="241182" y="1516849"/>
                    </a:cubicBezTo>
                    <a:cubicBezTo>
                      <a:pt x="730354" y="1482294"/>
                      <a:pt x="1348366" y="1601980"/>
                      <a:pt x="1680646" y="1550075"/>
                    </a:cubicBezTo>
                    <a:cubicBezTo>
                      <a:pt x="2012926" y="1498170"/>
                      <a:pt x="2113092" y="1359748"/>
                      <a:pt x="2234864" y="1205420"/>
                    </a:cubicBezTo>
                    <a:cubicBezTo>
                      <a:pt x="2356636" y="1051093"/>
                      <a:pt x="2473489" y="824587"/>
                      <a:pt x="2411278" y="624110"/>
                    </a:cubicBezTo>
                    <a:cubicBezTo>
                      <a:pt x="2349067" y="423633"/>
                      <a:pt x="2314322" y="32821"/>
                      <a:pt x="1861595" y="2556"/>
                    </a:cubicBezTo>
                    <a:cubicBezTo>
                      <a:pt x="1408868" y="-27709"/>
                      <a:pt x="1429163" y="220565"/>
                      <a:pt x="1164600" y="236427"/>
                    </a:cubicBezTo>
                    <a:cubicBezTo>
                      <a:pt x="900037" y="252289"/>
                      <a:pt x="679832" y="-95959"/>
                      <a:pt x="274217" y="97731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B77392-7CAF-AE10-6EBA-5039B75E1B1C}"/>
                  </a:ext>
                </a:extLst>
              </p:cNvPr>
              <p:cNvSpPr txBox="1"/>
              <p:nvPr/>
            </p:nvSpPr>
            <p:spPr>
              <a:xfrm>
                <a:off x="5950684" y="3339619"/>
                <a:ext cx="1160639" cy="539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public Internet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and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inter-carrier IPX</a:t>
                </a:r>
              </a:p>
            </p:txBody>
          </p:sp>
        </p:grpSp>
        <p:grpSp>
          <p:nvGrpSpPr>
            <p:cNvPr id="342" name="Group 652">
              <a:extLst>
                <a:ext uri="{FF2B5EF4-FFF2-40B4-BE49-F238E27FC236}">
                  <a16:creationId xmlns:a16="http://schemas.microsoft.com/office/drawing/2014/main" id="{59C4463C-71C9-A919-4FDD-633136EB0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5417" y="4598219"/>
              <a:ext cx="376403" cy="410922"/>
              <a:chOff x="2751" y="1851"/>
              <a:chExt cx="462" cy="478"/>
            </a:xfrm>
          </p:grpSpPr>
          <p:pic>
            <p:nvPicPr>
              <p:cNvPr id="343" name="Picture 653" descr="iphone_stylized_small">
                <a:extLst>
                  <a:ext uri="{FF2B5EF4-FFF2-40B4-BE49-F238E27FC236}">
                    <a16:creationId xmlns:a16="http://schemas.microsoft.com/office/drawing/2014/main" id="{C939BB4E-7D73-4EA3-010D-2E2A5DAB81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4" name="Picture 654" descr="antenna_radiation_stylized">
                <a:extLst>
                  <a:ext uri="{FF2B5EF4-FFF2-40B4-BE49-F238E27FC236}">
                    <a16:creationId xmlns:a16="http://schemas.microsoft.com/office/drawing/2014/main" id="{07A94164-664C-EF33-1732-C7B0EA2B8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14CDCE-0C8F-C747-8D72-8526FD5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274638"/>
            <a:ext cx="11842376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On to 5G: SDN-like architecture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C8F443C-0A24-3FC4-2903-9F56864323D4}"/>
              </a:ext>
            </a:extLst>
          </p:cNvPr>
          <p:cNvGrpSpPr/>
          <p:nvPr/>
        </p:nvGrpSpPr>
        <p:grpSpPr>
          <a:xfrm>
            <a:off x="410734" y="1666798"/>
            <a:ext cx="6570962" cy="3524403"/>
            <a:chOff x="900276" y="1651314"/>
            <a:chExt cx="6570962" cy="352440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7C837-F271-CB30-80BB-511DB994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9079" y="2174823"/>
              <a:ext cx="827619" cy="1520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1CEE21-7080-53B7-F7A5-8DEF7C12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9713" y="2497738"/>
              <a:ext cx="849621" cy="43862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4529B1-5E72-2401-70E0-914B85AD170D}"/>
                </a:ext>
              </a:extLst>
            </p:cNvPr>
            <p:cNvGrpSpPr/>
            <p:nvPr/>
          </p:nvGrpSpPr>
          <p:grpSpPr>
            <a:xfrm>
              <a:off x="4472784" y="2067009"/>
              <a:ext cx="608482" cy="372450"/>
              <a:chOff x="7493876" y="2774731"/>
              <a:chExt cx="1481958" cy="894622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5A187A3-4A3D-B22F-36A9-DB70EE2C6D6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970809F-F886-EDA4-759A-48A30FFEC5B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CC729C7-1FD2-B03B-7E7E-83653BD0A52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C028CD4F-F680-9250-5FAB-53C48A82695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480C786E-032B-19B7-9B9F-466613E5180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EA41C1C8-EB79-93EE-7AB2-1C5A76C4D16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F4ED2326-8836-C7C0-7FB8-14B4CB7EEB1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E2547D-9D2D-2A19-5BD0-0718711B900C}"/>
                </a:ext>
              </a:extLst>
            </p:cNvPr>
            <p:cNvSpPr txBox="1"/>
            <p:nvPr/>
          </p:nvSpPr>
          <p:spPr>
            <a:xfrm>
              <a:off x="2247904" y="4638672"/>
              <a:ext cx="109288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Mobility Management Entity (</a:t>
              </a:r>
              <a:r>
                <a:rPr lang="en-US" sz="1100" b="1" dirty="0">
                  <a:solidFill>
                    <a:prstClr val="black"/>
                  </a:solidFill>
                </a:rPr>
                <a:t>MME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pic>
          <p:nvPicPr>
            <p:cNvPr id="19" name="Picture 1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83BE273-F077-571B-5ACE-C066A649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4574" y="4054565"/>
              <a:ext cx="409289" cy="7634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3D2EF3-B93E-4E00-B7BC-991DF0CCC5A9}"/>
                </a:ext>
              </a:extLst>
            </p:cNvPr>
            <p:cNvSpPr txBox="1"/>
            <p:nvPr/>
          </p:nvSpPr>
          <p:spPr>
            <a:xfrm>
              <a:off x="4221067" y="1778310"/>
              <a:ext cx="1533416" cy="2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PDN gateway (</a:t>
              </a:r>
              <a:r>
                <a:rPr lang="en-US" sz="1100" b="1" dirty="0">
                  <a:solidFill>
                    <a:prstClr val="black"/>
                  </a:solidFill>
                </a:rPr>
                <a:t>P-GW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EBF000-D00B-85CE-6BD0-D7B4A8996D8B}"/>
                </a:ext>
              </a:extLst>
            </p:cNvPr>
            <p:cNvSpPr txBox="1"/>
            <p:nvPr/>
          </p:nvSpPr>
          <p:spPr>
            <a:xfrm>
              <a:off x="1819936" y="1757936"/>
              <a:ext cx="1947195" cy="2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Serving gateway (</a:t>
              </a:r>
              <a:r>
                <a:rPr lang="en-US" sz="1100" b="1" dirty="0">
                  <a:solidFill>
                    <a:prstClr val="black"/>
                  </a:solidFill>
                </a:rPr>
                <a:t>S-GW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D4E537-87CD-E681-0834-238106ED4B31}"/>
                </a:ext>
              </a:extLst>
            </p:cNvPr>
            <p:cNvGrpSpPr/>
            <p:nvPr/>
          </p:nvGrpSpPr>
          <p:grpSpPr>
            <a:xfrm>
              <a:off x="2761949" y="2058151"/>
              <a:ext cx="608482" cy="372450"/>
              <a:chOff x="7493876" y="2774731"/>
              <a:chExt cx="1481958" cy="894622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8CE3200-4B31-9AB7-AE34-F985654BC3D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A41EE55-9EEA-6CA5-667F-5C450C341E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889945A-4E0F-8764-1092-4C61C48D73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8ED261AA-BEAB-404B-19E8-A91D9974EC2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40CF6C09-794D-139E-590C-E48020E43A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AB57FFA8-3956-BD3F-75E4-03B0FA1452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F5D8E5DE-1F02-6D1B-7238-C070F5F2DEF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5A2D3A-1151-9F57-5096-29C03E903A8F}"/>
                </a:ext>
              </a:extLst>
            </p:cNvPr>
            <p:cNvGrpSpPr/>
            <p:nvPr/>
          </p:nvGrpSpPr>
          <p:grpSpPr>
            <a:xfrm>
              <a:off x="6208419" y="1694445"/>
              <a:ext cx="1262819" cy="788702"/>
              <a:chOff x="5894782" y="3180763"/>
              <a:chExt cx="1262819" cy="788702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7F79612-2F22-B184-751C-71543B5334A3}"/>
                  </a:ext>
                </a:extLst>
              </p:cNvPr>
              <p:cNvSpPr/>
              <p:nvPr/>
            </p:nvSpPr>
            <p:spPr>
              <a:xfrm>
                <a:off x="5894782" y="3180763"/>
                <a:ext cx="1262819" cy="788702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551784 w 1934789"/>
                  <a:gd name="connsiteY0" fmla="*/ 540513 h 1886326"/>
                  <a:gd name="connsiteX1" fmla="*/ 191432 w 1934789"/>
                  <a:gd name="connsiteY1" fmla="*/ 946072 h 1886326"/>
                  <a:gd name="connsiteX2" fmla="*/ 113085 w 1934789"/>
                  <a:gd name="connsiteY2" fmla="*/ 1743684 h 1886326"/>
                  <a:gd name="connsiteX3" fmla="*/ 1769169 w 1934789"/>
                  <a:gd name="connsiteY3" fmla="*/ 1846509 h 1886326"/>
                  <a:gd name="connsiteX4" fmla="*/ 1788297 w 1934789"/>
                  <a:gd name="connsiteY4" fmla="*/ 1298227 h 1886326"/>
                  <a:gd name="connsiteX5" fmla="*/ 1409514 w 1934789"/>
                  <a:gd name="connsiteY5" fmla="*/ 1052213 h 1886326"/>
                  <a:gd name="connsiteX6" fmla="*/ 1719730 w 1934789"/>
                  <a:gd name="connsiteY6" fmla="*/ 532271 h 1886326"/>
                  <a:gd name="connsiteX7" fmla="*/ 1588145 w 1934789"/>
                  <a:gd name="connsiteY7" fmla="*/ 126690 h 1886326"/>
                  <a:gd name="connsiteX8" fmla="*/ 1030516 w 1934789"/>
                  <a:gd name="connsiteY8" fmla="*/ 27077 h 1886326"/>
                  <a:gd name="connsiteX9" fmla="*/ 551784 w 1934789"/>
                  <a:gd name="connsiteY9" fmla="*/ 540513 h 1886326"/>
                  <a:gd name="connsiteX0" fmla="*/ 551784 w 1900403"/>
                  <a:gd name="connsiteY0" fmla="*/ 540513 h 1886326"/>
                  <a:gd name="connsiteX1" fmla="*/ 191432 w 1900403"/>
                  <a:gd name="connsiteY1" fmla="*/ 946072 h 1886326"/>
                  <a:gd name="connsiteX2" fmla="*/ 113085 w 1900403"/>
                  <a:gd name="connsiteY2" fmla="*/ 1743684 h 1886326"/>
                  <a:gd name="connsiteX3" fmla="*/ 1769169 w 1900403"/>
                  <a:gd name="connsiteY3" fmla="*/ 1846509 h 1886326"/>
                  <a:gd name="connsiteX4" fmla="*/ 1788297 w 1900403"/>
                  <a:gd name="connsiteY4" fmla="*/ 1298227 h 1886326"/>
                  <a:gd name="connsiteX5" fmla="*/ 1719730 w 1900403"/>
                  <a:gd name="connsiteY5" fmla="*/ 532271 h 1886326"/>
                  <a:gd name="connsiteX6" fmla="*/ 1588145 w 1900403"/>
                  <a:gd name="connsiteY6" fmla="*/ 126690 h 1886326"/>
                  <a:gd name="connsiteX7" fmla="*/ 1030516 w 1900403"/>
                  <a:gd name="connsiteY7" fmla="*/ 27077 h 1886326"/>
                  <a:gd name="connsiteX8" fmla="*/ 551784 w 1900403"/>
                  <a:gd name="connsiteY8" fmla="*/ 540513 h 1886326"/>
                  <a:gd name="connsiteX0" fmla="*/ 551784 w 2140248"/>
                  <a:gd name="connsiteY0" fmla="*/ 540513 h 1886326"/>
                  <a:gd name="connsiteX1" fmla="*/ 191432 w 2140248"/>
                  <a:gd name="connsiteY1" fmla="*/ 946072 h 1886326"/>
                  <a:gd name="connsiteX2" fmla="*/ 113085 w 2140248"/>
                  <a:gd name="connsiteY2" fmla="*/ 1743684 h 1886326"/>
                  <a:gd name="connsiteX3" fmla="*/ 1769169 w 2140248"/>
                  <a:gd name="connsiteY3" fmla="*/ 1846509 h 1886326"/>
                  <a:gd name="connsiteX4" fmla="*/ 1788297 w 2140248"/>
                  <a:gd name="connsiteY4" fmla="*/ 1298227 h 1886326"/>
                  <a:gd name="connsiteX5" fmla="*/ 2137828 w 2140248"/>
                  <a:gd name="connsiteY5" fmla="*/ 516390 h 1886326"/>
                  <a:gd name="connsiteX6" fmla="*/ 1588145 w 2140248"/>
                  <a:gd name="connsiteY6" fmla="*/ 126690 h 1886326"/>
                  <a:gd name="connsiteX7" fmla="*/ 1030516 w 2140248"/>
                  <a:gd name="connsiteY7" fmla="*/ 27077 h 1886326"/>
                  <a:gd name="connsiteX8" fmla="*/ 551784 w 2140248"/>
                  <a:gd name="connsiteY8" fmla="*/ 540513 h 1886326"/>
                  <a:gd name="connsiteX0" fmla="*/ 839 w 2332590"/>
                  <a:gd name="connsiteY0" fmla="*/ 234577 h 1866234"/>
                  <a:gd name="connsiteX1" fmla="*/ 383774 w 2332590"/>
                  <a:gd name="connsiteY1" fmla="*/ 925980 h 1866234"/>
                  <a:gd name="connsiteX2" fmla="*/ 305427 w 2332590"/>
                  <a:gd name="connsiteY2" fmla="*/ 1723592 h 1866234"/>
                  <a:gd name="connsiteX3" fmla="*/ 1961511 w 2332590"/>
                  <a:gd name="connsiteY3" fmla="*/ 1826417 h 1866234"/>
                  <a:gd name="connsiteX4" fmla="*/ 1980639 w 2332590"/>
                  <a:gd name="connsiteY4" fmla="*/ 1278135 h 1866234"/>
                  <a:gd name="connsiteX5" fmla="*/ 2330170 w 2332590"/>
                  <a:gd name="connsiteY5" fmla="*/ 496298 h 1866234"/>
                  <a:gd name="connsiteX6" fmla="*/ 1780487 w 2332590"/>
                  <a:gd name="connsiteY6" fmla="*/ 106598 h 1866234"/>
                  <a:gd name="connsiteX7" fmla="*/ 1222858 w 2332590"/>
                  <a:gd name="connsiteY7" fmla="*/ 6985 h 1866234"/>
                  <a:gd name="connsiteX8" fmla="*/ 839 w 2332590"/>
                  <a:gd name="connsiteY8" fmla="*/ 234577 h 1866234"/>
                  <a:gd name="connsiteX0" fmla="*/ 169859 w 2501610"/>
                  <a:gd name="connsiteY0" fmla="*/ 234577 h 1866234"/>
                  <a:gd name="connsiteX1" fmla="*/ 41784 w 2501610"/>
                  <a:gd name="connsiteY1" fmla="*/ 925980 h 1866234"/>
                  <a:gd name="connsiteX2" fmla="*/ 474447 w 2501610"/>
                  <a:gd name="connsiteY2" fmla="*/ 1723592 h 1866234"/>
                  <a:gd name="connsiteX3" fmla="*/ 2130531 w 2501610"/>
                  <a:gd name="connsiteY3" fmla="*/ 1826417 h 1866234"/>
                  <a:gd name="connsiteX4" fmla="*/ 2149659 w 2501610"/>
                  <a:gd name="connsiteY4" fmla="*/ 1278135 h 1866234"/>
                  <a:gd name="connsiteX5" fmla="*/ 2499190 w 2501610"/>
                  <a:gd name="connsiteY5" fmla="*/ 496298 h 1866234"/>
                  <a:gd name="connsiteX6" fmla="*/ 1949507 w 2501610"/>
                  <a:gd name="connsiteY6" fmla="*/ 106598 h 1866234"/>
                  <a:gd name="connsiteX7" fmla="*/ 1391878 w 2501610"/>
                  <a:gd name="connsiteY7" fmla="*/ 6985 h 1866234"/>
                  <a:gd name="connsiteX8" fmla="*/ 169859 w 2501610"/>
                  <a:gd name="connsiteY8" fmla="*/ 234577 h 1866234"/>
                  <a:gd name="connsiteX0" fmla="*/ 169859 w 2521114"/>
                  <a:gd name="connsiteY0" fmla="*/ 234577 h 1866234"/>
                  <a:gd name="connsiteX1" fmla="*/ 41784 w 2521114"/>
                  <a:gd name="connsiteY1" fmla="*/ 925980 h 1866234"/>
                  <a:gd name="connsiteX2" fmla="*/ 474447 w 2521114"/>
                  <a:gd name="connsiteY2" fmla="*/ 1723592 h 1866234"/>
                  <a:gd name="connsiteX3" fmla="*/ 2130531 w 2521114"/>
                  <a:gd name="connsiteY3" fmla="*/ 1826417 h 1866234"/>
                  <a:gd name="connsiteX4" fmla="*/ 2149659 w 2521114"/>
                  <a:gd name="connsiteY4" fmla="*/ 1278135 h 1866234"/>
                  <a:gd name="connsiteX5" fmla="*/ 2386606 w 2521114"/>
                  <a:gd name="connsiteY5" fmla="*/ 1096675 h 1866234"/>
                  <a:gd name="connsiteX6" fmla="*/ 2499190 w 2521114"/>
                  <a:gd name="connsiteY6" fmla="*/ 496298 h 1866234"/>
                  <a:gd name="connsiteX7" fmla="*/ 1949507 w 2521114"/>
                  <a:gd name="connsiteY7" fmla="*/ 106598 h 1866234"/>
                  <a:gd name="connsiteX8" fmla="*/ 1391878 w 2521114"/>
                  <a:gd name="connsiteY8" fmla="*/ 6985 h 1866234"/>
                  <a:gd name="connsiteX9" fmla="*/ 169859 w 2521114"/>
                  <a:gd name="connsiteY9" fmla="*/ 234577 h 1866234"/>
                  <a:gd name="connsiteX0" fmla="*/ 76021 w 2427276"/>
                  <a:gd name="connsiteY0" fmla="*/ 234577 h 1866880"/>
                  <a:gd name="connsiteX1" fmla="*/ 156994 w 2427276"/>
                  <a:gd name="connsiteY1" fmla="*/ 910100 h 1866880"/>
                  <a:gd name="connsiteX2" fmla="*/ 380609 w 2427276"/>
                  <a:gd name="connsiteY2" fmla="*/ 1723592 h 1866880"/>
                  <a:gd name="connsiteX3" fmla="*/ 2036693 w 2427276"/>
                  <a:gd name="connsiteY3" fmla="*/ 1826417 h 1866880"/>
                  <a:gd name="connsiteX4" fmla="*/ 2055821 w 2427276"/>
                  <a:gd name="connsiteY4" fmla="*/ 1278135 h 1866880"/>
                  <a:gd name="connsiteX5" fmla="*/ 2292768 w 2427276"/>
                  <a:gd name="connsiteY5" fmla="*/ 1096675 h 1866880"/>
                  <a:gd name="connsiteX6" fmla="*/ 2405352 w 2427276"/>
                  <a:gd name="connsiteY6" fmla="*/ 496298 h 1866880"/>
                  <a:gd name="connsiteX7" fmla="*/ 1855669 w 2427276"/>
                  <a:gd name="connsiteY7" fmla="*/ 106598 h 1866880"/>
                  <a:gd name="connsiteX8" fmla="*/ 1298040 w 2427276"/>
                  <a:gd name="connsiteY8" fmla="*/ 6985 h 1866880"/>
                  <a:gd name="connsiteX9" fmla="*/ 76021 w 2427276"/>
                  <a:gd name="connsiteY9" fmla="*/ 234577 h 1866880"/>
                  <a:gd name="connsiteX0" fmla="*/ 65838 w 2417093"/>
                  <a:gd name="connsiteY0" fmla="*/ 146138 h 1778441"/>
                  <a:gd name="connsiteX1" fmla="*/ 146811 w 2417093"/>
                  <a:gd name="connsiteY1" fmla="*/ 821661 h 1778441"/>
                  <a:gd name="connsiteX2" fmla="*/ 370426 w 2417093"/>
                  <a:gd name="connsiteY2" fmla="*/ 1635153 h 1778441"/>
                  <a:gd name="connsiteX3" fmla="*/ 2026510 w 2417093"/>
                  <a:gd name="connsiteY3" fmla="*/ 1737978 h 1778441"/>
                  <a:gd name="connsiteX4" fmla="*/ 2045638 w 2417093"/>
                  <a:gd name="connsiteY4" fmla="*/ 1189696 h 1778441"/>
                  <a:gd name="connsiteX5" fmla="*/ 2282585 w 2417093"/>
                  <a:gd name="connsiteY5" fmla="*/ 1008236 h 1778441"/>
                  <a:gd name="connsiteX6" fmla="*/ 2395169 w 2417093"/>
                  <a:gd name="connsiteY6" fmla="*/ 407859 h 1778441"/>
                  <a:gd name="connsiteX7" fmla="*/ 1845486 w 2417093"/>
                  <a:gd name="connsiteY7" fmla="*/ 18159 h 1778441"/>
                  <a:gd name="connsiteX8" fmla="*/ 1148491 w 2417093"/>
                  <a:gd name="connsiteY8" fmla="*/ 252030 h 1778441"/>
                  <a:gd name="connsiteX9" fmla="*/ 65838 w 2417093"/>
                  <a:gd name="connsiteY9" fmla="*/ 146138 h 1778441"/>
                  <a:gd name="connsiteX0" fmla="*/ 171178 w 2522433"/>
                  <a:gd name="connsiteY0" fmla="*/ 146138 h 1778441"/>
                  <a:gd name="connsiteX1" fmla="*/ 252151 w 2522433"/>
                  <a:gd name="connsiteY1" fmla="*/ 821661 h 1778441"/>
                  <a:gd name="connsiteX2" fmla="*/ 475766 w 2522433"/>
                  <a:gd name="connsiteY2" fmla="*/ 1635153 h 1778441"/>
                  <a:gd name="connsiteX3" fmla="*/ 2131850 w 2522433"/>
                  <a:gd name="connsiteY3" fmla="*/ 1737978 h 1778441"/>
                  <a:gd name="connsiteX4" fmla="*/ 2150978 w 2522433"/>
                  <a:gd name="connsiteY4" fmla="*/ 1189696 h 1778441"/>
                  <a:gd name="connsiteX5" fmla="*/ 2387925 w 2522433"/>
                  <a:gd name="connsiteY5" fmla="*/ 1008236 h 1778441"/>
                  <a:gd name="connsiteX6" fmla="*/ 2500509 w 2522433"/>
                  <a:gd name="connsiteY6" fmla="*/ 407859 h 1778441"/>
                  <a:gd name="connsiteX7" fmla="*/ 1950826 w 2522433"/>
                  <a:gd name="connsiteY7" fmla="*/ 18159 h 1778441"/>
                  <a:gd name="connsiteX8" fmla="*/ 1253831 w 2522433"/>
                  <a:gd name="connsiteY8" fmla="*/ 252030 h 1778441"/>
                  <a:gd name="connsiteX9" fmla="*/ 171178 w 2522433"/>
                  <a:gd name="connsiteY9" fmla="*/ 146138 h 177844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02931"/>
                  <a:gd name="connsiteY0" fmla="*/ 128058 h 1760361"/>
                  <a:gd name="connsiteX1" fmla="*/ 252153 w 2502931"/>
                  <a:gd name="connsiteY1" fmla="*/ 803581 h 1760361"/>
                  <a:gd name="connsiteX2" fmla="*/ 475768 w 2502931"/>
                  <a:gd name="connsiteY2" fmla="*/ 1617073 h 1760361"/>
                  <a:gd name="connsiteX3" fmla="*/ 2131852 w 2502931"/>
                  <a:gd name="connsiteY3" fmla="*/ 1719898 h 1760361"/>
                  <a:gd name="connsiteX4" fmla="*/ 2150980 w 2502931"/>
                  <a:gd name="connsiteY4" fmla="*/ 1171616 h 1760361"/>
                  <a:gd name="connsiteX5" fmla="*/ 2500511 w 2502931"/>
                  <a:gd name="connsiteY5" fmla="*/ 389779 h 1760361"/>
                  <a:gd name="connsiteX6" fmla="*/ 1950828 w 2502931"/>
                  <a:gd name="connsiteY6" fmla="*/ 79 h 1760361"/>
                  <a:gd name="connsiteX7" fmla="*/ 1253833 w 2502931"/>
                  <a:gd name="connsiteY7" fmla="*/ 233950 h 1760361"/>
                  <a:gd name="connsiteX8" fmla="*/ 171180 w 2502931"/>
                  <a:gd name="connsiteY8" fmla="*/ 128058 h 1760361"/>
                  <a:gd name="connsiteX0" fmla="*/ 171180 w 2502931"/>
                  <a:gd name="connsiteY0" fmla="*/ 137721 h 1770024"/>
                  <a:gd name="connsiteX1" fmla="*/ 252153 w 2502931"/>
                  <a:gd name="connsiteY1" fmla="*/ 813244 h 1770024"/>
                  <a:gd name="connsiteX2" fmla="*/ 475768 w 2502931"/>
                  <a:gd name="connsiteY2" fmla="*/ 1626736 h 1770024"/>
                  <a:gd name="connsiteX3" fmla="*/ 2131852 w 2502931"/>
                  <a:gd name="connsiteY3" fmla="*/ 1729561 h 1770024"/>
                  <a:gd name="connsiteX4" fmla="*/ 2150980 w 2502931"/>
                  <a:gd name="connsiteY4" fmla="*/ 1181279 h 1770024"/>
                  <a:gd name="connsiteX5" fmla="*/ 2500511 w 2502931"/>
                  <a:gd name="connsiteY5" fmla="*/ 631296 h 1770024"/>
                  <a:gd name="connsiteX6" fmla="*/ 1950828 w 2502931"/>
                  <a:gd name="connsiteY6" fmla="*/ 9742 h 1770024"/>
                  <a:gd name="connsiteX7" fmla="*/ 1253833 w 2502931"/>
                  <a:gd name="connsiteY7" fmla="*/ 243613 h 1770024"/>
                  <a:gd name="connsiteX8" fmla="*/ 171180 w 2502931"/>
                  <a:gd name="connsiteY8" fmla="*/ 137721 h 1770024"/>
                  <a:gd name="connsiteX0" fmla="*/ 171180 w 2500973"/>
                  <a:gd name="connsiteY0" fmla="*/ 137721 h 1770024"/>
                  <a:gd name="connsiteX1" fmla="*/ 252153 w 2500973"/>
                  <a:gd name="connsiteY1" fmla="*/ 813244 h 1770024"/>
                  <a:gd name="connsiteX2" fmla="*/ 475768 w 2500973"/>
                  <a:gd name="connsiteY2" fmla="*/ 1626736 h 1770024"/>
                  <a:gd name="connsiteX3" fmla="*/ 2131852 w 2500973"/>
                  <a:gd name="connsiteY3" fmla="*/ 1729561 h 1770024"/>
                  <a:gd name="connsiteX4" fmla="*/ 2150980 w 2500973"/>
                  <a:gd name="connsiteY4" fmla="*/ 1181279 h 1770024"/>
                  <a:gd name="connsiteX5" fmla="*/ 2500511 w 2500973"/>
                  <a:gd name="connsiteY5" fmla="*/ 631296 h 1770024"/>
                  <a:gd name="connsiteX6" fmla="*/ 1950828 w 2500973"/>
                  <a:gd name="connsiteY6" fmla="*/ 9742 h 1770024"/>
                  <a:gd name="connsiteX7" fmla="*/ 1253833 w 2500973"/>
                  <a:gd name="connsiteY7" fmla="*/ 243613 h 1770024"/>
                  <a:gd name="connsiteX8" fmla="*/ 171180 w 2500973"/>
                  <a:gd name="connsiteY8" fmla="*/ 137721 h 1770024"/>
                  <a:gd name="connsiteX0" fmla="*/ 171180 w 2501811"/>
                  <a:gd name="connsiteY0" fmla="*/ 130586 h 1762889"/>
                  <a:gd name="connsiteX1" fmla="*/ 252153 w 2501811"/>
                  <a:gd name="connsiteY1" fmla="*/ 806109 h 1762889"/>
                  <a:gd name="connsiteX2" fmla="*/ 475768 w 2501811"/>
                  <a:gd name="connsiteY2" fmla="*/ 1619601 h 1762889"/>
                  <a:gd name="connsiteX3" fmla="*/ 2131852 w 2501811"/>
                  <a:gd name="connsiteY3" fmla="*/ 1722426 h 1762889"/>
                  <a:gd name="connsiteX4" fmla="*/ 2150980 w 2501811"/>
                  <a:gd name="connsiteY4" fmla="*/ 1174144 h 1762889"/>
                  <a:gd name="connsiteX5" fmla="*/ 2500511 w 2501811"/>
                  <a:gd name="connsiteY5" fmla="*/ 624161 h 1762889"/>
                  <a:gd name="connsiteX6" fmla="*/ 1950828 w 2501811"/>
                  <a:gd name="connsiteY6" fmla="*/ 2607 h 1762889"/>
                  <a:gd name="connsiteX7" fmla="*/ 1253833 w 2501811"/>
                  <a:gd name="connsiteY7" fmla="*/ 236478 h 1762889"/>
                  <a:gd name="connsiteX8" fmla="*/ 171180 w 2501811"/>
                  <a:gd name="connsiteY8" fmla="*/ 130586 h 1762889"/>
                  <a:gd name="connsiteX0" fmla="*/ 171180 w 2513555"/>
                  <a:gd name="connsiteY0" fmla="*/ 130586 h 1760577"/>
                  <a:gd name="connsiteX1" fmla="*/ 252153 w 2513555"/>
                  <a:gd name="connsiteY1" fmla="*/ 806109 h 1760577"/>
                  <a:gd name="connsiteX2" fmla="*/ 475768 w 2513555"/>
                  <a:gd name="connsiteY2" fmla="*/ 1619601 h 1760577"/>
                  <a:gd name="connsiteX3" fmla="*/ 2131852 w 2513555"/>
                  <a:gd name="connsiteY3" fmla="*/ 1722426 h 1760577"/>
                  <a:gd name="connsiteX4" fmla="*/ 2324097 w 2513555"/>
                  <a:gd name="connsiteY4" fmla="*/ 1205471 h 1760577"/>
                  <a:gd name="connsiteX5" fmla="*/ 2500511 w 2513555"/>
                  <a:gd name="connsiteY5" fmla="*/ 624161 h 1760577"/>
                  <a:gd name="connsiteX6" fmla="*/ 1950828 w 2513555"/>
                  <a:gd name="connsiteY6" fmla="*/ 2607 h 1760577"/>
                  <a:gd name="connsiteX7" fmla="*/ 1253833 w 2513555"/>
                  <a:gd name="connsiteY7" fmla="*/ 236478 h 1760577"/>
                  <a:gd name="connsiteX8" fmla="*/ 171180 w 2513555"/>
                  <a:gd name="connsiteY8" fmla="*/ 130586 h 1760577"/>
                  <a:gd name="connsiteX0" fmla="*/ 169093 w 2511468"/>
                  <a:gd name="connsiteY0" fmla="*/ 130586 h 1731316"/>
                  <a:gd name="connsiteX1" fmla="*/ 250066 w 2511468"/>
                  <a:gd name="connsiteY1" fmla="*/ 806109 h 1731316"/>
                  <a:gd name="connsiteX2" fmla="*/ 410729 w 2511468"/>
                  <a:gd name="connsiteY2" fmla="*/ 1478627 h 1731316"/>
                  <a:gd name="connsiteX3" fmla="*/ 2129765 w 2511468"/>
                  <a:gd name="connsiteY3" fmla="*/ 1722426 h 1731316"/>
                  <a:gd name="connsiteX4" fmla="*/ 2322010 w 2511468"/>
                  <a:gd name="connsiteY4" fmla="*/ 1205471 h 1731316"/>
                  <a:gd name="connsiteX5" fmla="*/ 2498424 w 2511468"/>
                  <a:gd name="connsiteY5" fmla="*/ 624161 h 1731316"/>
                  <a:gd name="connsiteX6" fmla="*/ 1948741 w 2511468"/>
                  <a:gd name="connsiteY6" fmla="*/ 2607 h 1731316"/>
                  <a:gd name="connsiteX7" fmla="*/ 1251746 w 2511468"/>
                  <a:gd name="connsiteY7" fmla="*/ 236478 h 1731316"/>
                  <a:gd name="connsiteX8" fmla="*/ 169093 w 2511468"/>
                  <a:gd name="connsiteY8" fmla="*/ 130586 h 1731316"/>
                  <a:gd name="connsiteX0" fmla="*/ 169092 w 2515686"/>
                  <a:gd name="connsiteY0" fmla="*/ 130586 h 1580338"/>
                  <a:gd name="connsiteX1" fmla="*/ 250065 w 2515686"/>
                  <a:gd name="connsiteY1" fmla="*/ 806109 h 1580338"/>
                  <a:gd name="connsiteX2" fmla="*/ 410728 w 2515686"/>
                  <a:gd name="connsiteY2" fmla="*/ 1478627 h 1580338"/>
                  <a:gd name="connsiteX3" fmla="*/ 1767791 w 2515686"/>
                  <a:gd name="connsiteY3" fmla="*/ 1550126 h 1580338"/>
                  <a:gd name="connsiteX4" fmla="*/ 2322009 w 2515686"/>
                  <a:gd name="connsiteY4" fmla="*/ 1205471 h 1580338"/>
                  <a:gd name="connsiteX5" fmla="*/ 2498423 w 2515686"/>
                  <a:gd name="connsiteY5" fmla="*/ 624161 h 1580338"/>
                  <a:gd name="connsiteX6" fmla="*/ 1948740 w 2515686"/>
                  <a:gd name="connsiteY6" fmla="*/ 2607 h 1580338"/>
                  <a:gd name="connsiteX7" fmla="*/ 1251745 w 2515686"/>
                  <a:gd name="connsiteY7" fmla="*/ 236478 h 1580338"/>
                  <a:gd name="connsiteX8" fmla="*/ 169092 w 2515686"/>
                  <a:gd name="connsiteY8" fmla="*/ 130586 h 1580338"/>
                  <a:gd name="connsiteX0" fmla="*/ 216909 w 2371233"/>
                  <a:gd name="connsiteY0" fmla="*/ 97731 h 1580287"/>
                  <a:gd name="connsiteX1" fmla="*/ 105612 w 2371233"/>
                  <a:gd name="connsiteY1" fmla="*/ 806058 h 1580287"/>
                  <a:gd name="connsiteX2" fmla="*/ 266275 w 2371233"/>
                  <a:gd name="connsiteY2" fmla="*/ 1478576 h 1580287"/>
                  <a:gd name="connsiteX3" fmla="*/ 1623338 w 2371233"/>
                  <a:gd name="connsiteY3" fmla="*/ 1550075 h 1580287"/>
                  <a:gd name="connsiteX4" fmla="*/ 2177556 w 2371233"/>
                  <a:gd name="connsiteY4" fmla="*/ 1205420 h 1580287"/>
                  <a:gd name="connsiteX5" fmla="*/ 2353970 w 2371233"/>
                  <a:gd name="connsiteY5" fmla="*/ 624110 h 1580287"/>
                  <a:gd name="connsiteX6" fmla="*/ 1804287 w 2371233"/>
                  <a:gd name="connsiteY6" fmla="*/ 2556 h 1580287"/>
                  <a:gd name="connsiteX7" fmla="*/ 1107292 w 2371233"/>
                  <a:gd name="connsiteY7" fmla="*/ 236427 h 1580287"/>
                  <a:gd name="connsiteX8" fmla="*/ 216909 w 2371233"/>
                  <a:gd name="connsiteY8" fmla="*/ 97731 h 1580287"/>
                  <a:gd name="connsiteX0" fmla="*/ 212838 w 2367162"/>
                  <a:gd name="connsiteY0" fmla="*/ 97731 h 1599445"/>
                  <a:gd name="connsiteX1" fmla="*/ 101541 w 2367162"/>
                  <a:gd name="connsiteY1" fmla="*/ 806058 h 1599445"/>
                  <a:gd name="connsiteX2" fmla="*/ 179803 w 2367162"/>
                  <a:gd name="connsiteY2" fmla="*/ 1516849 h 1599445"/>
                  <a:gd name="connsiteX3" fmla="*/ 1619267 w 2367162"/>
                  <a:gd name="connsiteY3" fmla="*/ 1550075 h 1599445"/>
                  <a:gd name="connsiteX4" fmla="*/ 2173485 w 2367162"/>
                  <a:gd name="connsiteY4" fmla="*/ 1205420 h 1599445"/>
                  <a:gd name="connsiteX5" fmla="*/ 2349899 w 2367162"/>
                  <a:gd name="connsiteY5" fmla="*/ 624110 h 1599445"/>
                  <a:gd name="connsiteX6" fmla="*/ 1800216 w 2367162"/>
                  <a:gd name="connsiteY6" fmla="*/ 2556 h 1599445"/>
                  <a:gd name="connsiteX7" fmla="*/ 1103221 w 2367162"/>
                  <a:gd name="connsiteY7" fmla="*/ 236427 h 1599445"/>
                  <a:gd name="connsiteX8" fmla="*/ 212838 w 2367162"/>
                  <a:gd name="connsiteY8" fmla="*/ 97731 h 1599445"/>
                  <a:gd name="connsiteX0" fmla="*/ 274217 w 2428541"/>
                  <a:gd name="connsiteY0" fmla="*/ 97731 h 1563328"/>
                  <a:gd name="connsiteX1" fmla="*/ 162920 w 2428541"/>
                  <a:gd name="connsiteY1" fmla="*/ 806058 h 1563328"/>
                  <a:gd name="connsiteX2" fmla="*/ 241182 w 2428541"/>
                  <a:gd name="connsiteY2" fmla="*/ 1516849 h 1563328"/>
                  <a:gd name="connsiteX3" fmla="*/ 1680646 w 2428541"/>
                  <a:gd name="connsiteY3" fmla="*/ 1550075 h 1563328"/>
                  <a:gd name="connsiteX4" fmla="*/ 2234864 w 2428541"/>
                  <a:gd name="connsiteY4" fmla="*/ 1205420 h 1563328"/>
                  <a:gd name="connsiteX5" fmla="*/ 2411278 w 2428541"/>
                  <a:gd name="connsiteY5" fmla="*/ 624110 h 1563328"/>
                  <a:gd name="connsiteX6" fmla="*/ 1861595 w 2428541"/>
                  <a:gd name="connsiteY6" fmla="*/ 2556 h 1563328"/>
                  <a:gd name="connsiteX7" fmla="*/ 1164600 w 2428541"/>
                  <a:gd name="connsiteY7" fmla="*/ 236427 h 1563328"/>
                  <a:gd name="connsiteX8" fmla="*/ 274217 w 2428541"/>
                  <a:gd name="connsiteY8" fmla="*/ 97731 h 156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541" h="1563328">
                    <a:moveTo>
                      <a:pt x="274217" y="97731"/>
                    </a:moveTo>
                    <a:cubicBezTo>
                      <a:pt x="-131398" y="291421"/>
                      <a:pt x="168426" y="569538"/>
                      <a:pt x="162920" y="806058"/>
                    </a:cubicBezTo>
                    <a:cubicBezTo>
                      <a:pt x="157414" y="1042578"/>
                      <a:pt x="-247990" y="1551404"/>
                      <a:pt x="241182" y="1516849"/>
                    </a:cubicBezTo>
                    <a:cubicBezTo>
                      <a:pt x="730354" y="1482294"/>
                      <a:pt x="1348366" y="1601980"/>
                      <a:pt x="1680646" y="1550075"/>
                    </a:cubicBezTo>
                    <a:cubicBezTo>
                      <a:pt x="2012926" y="1498170"/>
                      <a:pt x="2113092" y="1359748"/>
                      <a:pt x="2234864" y="1205420"/>
                    </a:cubicBezTo>
                    <a:cubicBezTo>
                      <a:pt x="2356636" y="1051093"/>
                      <a:pt x="2473489" y="824587"/>
                      <a:pt x="2411278" y="624110"/>
                    </a:cubicBezTo>
                    <a:cubicBezTo>
                      <a:pt x="2349067" y="423633"/>
                      <a:pt x="2314322" y="32821"/>
                      <a:pt x="1861595" y="2556"/>
                    </a:cubicBezTo>
                    <a:cubicBezTo>
                      <a:pt x="1408868" y="-27709"/>
                      <a:pt x="1429163" y="220565"/>
                      <a:pt x="1164600" y="236427"/>
                    </a:cubicBezTo>
                    <a:cubicBezTo>
                      <a:pt x="900037" y="252289"/>
                      <a:pt x="679832" y="-95959"/>
                      <a:pt x="274217" y="97731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B6ECDB-16D2-96AB-26C6-068E889CF18B}"/>
                  </a:ext>
                </a:extLst>
              </p:cNvPr>
              <p:cNvSpPr txBox="1"/>
              <p:nvPr/>
            </p:nvSpPr>
            <p:spPr>
              <a:xfrm>
                <a:off x="5950684" y="3339619"/>
                <a:ext cx="1160639" cy="539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public Internet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and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inter-carrier IPX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4A73FB7-FDED-92CD-4EFA-6C66226A2EDA}"/>
                </a:ext>
              </a:extLst>
            </p:cNvPr>
            <p:cNvSpPr/>
            <p:nvPr/>
          </p:nvSpPr>
          <p:spPr>
            <a:xfrm>
              <a:off x="1930867" y="2117203"/>
              <a:ext cx="4448025" cy="1179354"/>
            </a:xfrm>
            <a:custGeom>
              <a:avLst/>
              <a:gdLst>
                <a:gd name="connsiteX0" fmla="*/ 0 w 5299788"/>
                <a:gd name="connsiteY0" fmla="*/ 1418253 h 1418253"/>
                <a:gd name="connsiteX1" fmla="*/ 1362270 w 5299788"/>
                <a:gd name="connsiteY1" fmla="*/ 0 h 1418253"/>
                <a:gd name="connsiteX2" fmla="*/ 3415004 w 5299788"/>
                <a:gd name="connsiteY2" fmla="*/ 0 h 1418253"/>
                <a:gd name="connsiteX3" fmla="*/ 5299788 w 5299788"/>
                <a:gd name="connsiteY3" fmla="*/ 1343608 h 1418253"/>
                <a:gd name="connsiteX0" fmla="*/ 0 w 5376544"/>
                <a:gd name="connsiteY0" fmla="*/ 1526884 h 1526884"/>
                <a:gd name="connsiteX1" fmla="*/ 1362270 w 5376544"/>
                <a:gd name="connsiteY1" fmla="*/ 108631 h 1526884"/>
                <a:gd name="connsiteX2" fmla="*/ 3415004 w 5376544"/>
                <a:gd name="connsiteY2" fmla="*/ 108631 h 1526884"/>
                <a:gd name="connsiteX3" fmla="*/ 5376544 w 5376544"/>
                <a:gd name="connsiteY3" fmla="*/ 132043 h 1526884"/>
                <a:gd name="connsiteX0" fmla="*/ 0 w 5376544"/>
                <a:gd name="connsiteY0" fmla="*/ 1599523 h 1599523"/>
                <a:gd name="connsiteX1" fmla="*/ 1362270 w 5376544"/>
                <a:gd name="connsiteY1" fmla="*/ 181270 h 1599523"/>
                <a:gd name="connsiteX2" fmla="*/ 3415004 w 5376544"/>
                <a:gd name="connsiteY2" fmla="*/ 181270 h 1599523"/>
                <a:gd name="connsiteX3" fmla="*/ 5376544 w 5376544"/>
                <a:gd name="connsiteY3" fmla="*/ 204682 h 1599523"/>
                <a:gd name="connsiteX0" fmla="*/ 0 w 5376544"/>
                <a:gd name="connsiteY0" fmla="*/ 1418253 h 1418253"/>
                <a:gd name="connsiteX1" fmla="*/ 1362270 w 5376544"/>
                <a:gd name="connsiteY1" fmla="*/ 0 h 1418253"/>
                <a:gd name="connsiteX2" fmla="*/ 3415004 w 5376544"/>
                <a:gd name="connsiteY2" fmla="*/ 0 h 1418253"/>
                <a:gd name="connsiteX3" fmla="*/ 5376544 w 5376544"/>
                <a:gd name="connsiteY3" fmla="*/ 23412 h 1418253"/>
                <a:gd name="connsiteX0" fmla="*/ 0 w 5376544"/>
                <a:gd name="connsiteY0" fmla="*/ 1425543 h 1425543"/>
                <a:gd name="connsiteX1" fmla="*/ 1362270 w 5376544"/>
                <a:gd name="connsiteY1" fmla="*/ 7290 h 1425543"/>
                <a:gd name="connsiteX2" fmla="*/ 3415004 w 5376544"/>
                <a:gd name="connsiteY2" fmla="*/ 7290 h 1425543"/>
                <a:gd name="connsiteX3" fmla="*/ 5376544 w 5376544"/>
                <a:gd name="connsiteY3" fmla="*/ 0 h 142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6544" h="1425543">
                  <a:moveTo>
                    <a:pt x="0" y="1425543"/>
                  </a:moveTo>
                  <a:lnTo>
                    <a:pt x="1362270" y="7290"/>
                  </a:lnTo>
                  <a:lnTo>
                    <a:pt x="3415004" y="7290"/>
                  </a:lnTo>
                  <a:lnTo>
                    <a:pt x="5376544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headEnd type="triangle" w="lg" len="lg"/>
              <a:tailEnd type="triangle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BE73A0-ABAB-C961-6C2D-9CC13123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6393" y="3706018"/>
              <a:ext cx="827848" cy="4257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142F2B-DCB9-E0EC-6A68-7D89C5AD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87480" y="4335433"/>
              <a:ext cx="809869" cy="419932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DEF1F0-FB6D-18A8-E918-C2891641ED11}"/>
                </a:ext>
              </a:extLst>
            </p:cNvPr>
            <p:cNvGrpSpPr/>
            <p:nvPr/>
          </p:nvGrpSpPr>
          <p:grpSpPr>
            <a:xfrm>
              <a:off x="4246279" y="4070614"/>
              <a:ext cx="1391752" cy="1105103"/>
              <a:chOff x="6858253" y="4450703"/>
              <a:chExt cx="1682278" cy="1335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B75503-F201-7356-0A3E-E687C87D2E90}"/>
                  </a:ext>
                </a:extLst>
              </p:cNvPr>
              <p:cNvSpPr txBox="1"/>
              <p:nvPr/>
            </p:nvSpPr>
            <p:spPr>
              <a:xfrm>
                <a:off x="6858253" y="5325495"/>
                <a:ext cx="1682278" cy="46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100" dirty="0">
                    <a:solidFill>
                      <a:prstClr val="black"/>
                    </a:solidFill>
                  </a:rPr>
                  <a:t>Home Subscriber Service (</a:t>
                </a:r>
                <a:r>
                  <a:rPr lang="en-US" sz="1100" b="1" dirty="0">
                    <a:solidFill>
                      <a:prstClr val="black"/>
                    </a:solidFill>
                  </a:rPr>
                  <a:t>HSS</a:t>
                </a:r>
                <a:r>
                  <a:rPr lang="en-US" sz="11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  <p:sp>
            <p:nvSpPr>
              <p:cNvPr id="38" name="Can 37">
                <a:extLst>
                  <a:ext uri="{FF2B5EF4-FFF2-40B4-BE49-F238E27FC236}">
                    <a16:creationId xmlns:a16="http://schemas.microsoft.com/office/drawing/2014/main" id="{2B425531-7E90-D883-4836-FC159B0C3199}"/>
                  </a:ext>
                </a:extLst>
              </p:cNvPr>
              <p:cNvSpPr/>
              <p:nvPr/>
            </p:nvSpPr>
            <p:spPr>
              <a:xfrm>
                <a:off x="7310157" y="4956822"/>
                <a:ext cx="339376" cy="30995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9" name="Picture 3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E8A1F01B-E126-0E7A-7F20-77D66F4BE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7195" y="4450703"/>
                <a:ext cx="494727" cy="922817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00BA06-39C3-2BC4-A903-E1EC1D04D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3738" y="3109020"/>
              <a:ext cx="809653" cy="42300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E480CD-7286-D603-C2BE-2EC2D99B56B0}"/>
                </a:ext>
              </a:extLst>
            </p:cNvPr>
            <p:cNvCxnSpPr>
              <a:cxnSpLocks/>
            </p:cNvCxnSpPr>
            <p:nvPr/>
          </p:nvCxnSpPr>
          <p:spPr>
            <a:xfrm>
              <a:off x="3245444" y="4272785"/>
              <a:ext cx="1000835" cy="0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BA4639-2EDF-7AE8-EDD8-634BDB0C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15813" y="2158967"/>
              <a:ext cx="849508" cy="4401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CDF8DF-4AA3-724F-4D14-545A558B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0869" y="1651314"/>
              <a:ext cx="849621" cy="43862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44412A-A92F-FB9C-377F-DEE85EF37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6923" y="2476725"/>
              <a:ext cx="0" cy="1587521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0AC2A58-442C-ABD0-D145-4E867F49FA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5408" y="2224678"/>
              <a:ext cx="1072912" cy="0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6F1547-8345-F111-E530-492089D29BBA}"/>
                </a:ext>
              </a:extLst>
            </p:cNvPr>
            <p:cNvCxnSpPr>
              <a:cxnSpLocks/>
            </p:cNvCxnSpPr>
            <p:nvPr/>
          </p:nvCxnSpPr>
          <p:spPr>
            <a:xfrm>
              <a:off x="2038482" y="3575114"/>
              <a:ext cx="830852" cy="697671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8A11008-D960-5DC6-AC18-D334442B6A41}"/>
                </a:ext>
              </a:extLst>
            </p:cNvPr>
            <p:cNvGrpSpPr/>
            <p:nvPr/>
          </p:nvGrpSpPr>
          <p:grpSpPr>
            <a:xfrm>
              <a:off x="1402312" y="2743392"/>
              <a:ext cx="729889" cy="731255"/>
              <a:chOff x="8972456" y="2172446"/>
              <a:chExt cx="729889" cy="73125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A8D7751-806E-9536-6059-E96A608FE777}"/>
                  </a:ext>
                </a:extLst>
              </p:cNvPr>
              <p:cNvSpPr/>
              <p:nvPr/>
            </p:nvSpPr>
            <p:spPr>
              <a:xfrm flipV="1">
                <a:off x="9315793" y="2775681"/>
                <a:ext cx="386552" cy="1280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BFF1D9-E7F5-22AA-7D94-EDCE9814113A}"/>
                  </a:ext>
                </a:extLst>
              </p:cNvPr>
              <p:cNvGrpSpPr/>
              <p:nvPr/>
            </p:nvGrpSpPr>
            <p:grpSpPr>
              <a:xfrm>
                <a:off x="9413404" y="2808271"/>
                <a:ext cx="173662" cy="80864"/>
                <a:chOff x="7493876" y="2774731"/>
                <a:chExt cx="1481958" cy="894622"/>
              </a:xfrm>
            </p:grpSpPr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8EAEE16-26BD-0E41-2C4C-21609C35253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224B025-7BFA-31D7-232E-EB959CC3702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5E9132D9-1266-EFE0-9D31-CB0D80C6405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E3B163BD-6A6F-217B-066C-F12B18B4081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F44F0772-BC76-45EA-BBDD-F295364C5B0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7C3F38EA-5DA2-6BE9-0580-1585151A1BF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326">
                    <a:extLst>
                      <a:ext uri="{FF2B5EF4-FFF2-40B4-BE49-F238E27FC236}">
                        <a16:creationId xmlns:a16="http://schemas.microsoft.com/office/drawing/2014/main" id="{85871720-8F13-E570-1F88-BF91F2D9786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2" name="Picture 61" descr="server_rack.png">
                <a:extLst>
                  <a:ext uri="{FF2B5EF4-FFF2-40B4-BE49-F238E27FC236}">
                    <a16:creationId xmlns:a16="http://schemas.microsoft.com/office/drawing/2014/main" id="{DA3935A2-4A28-C6F8-2749-8B2C8D77C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547" y="2635712"/>
                <a:ext cx="99257" cy="180401"/>
              </a:xfrm>
              <a:prstGeom prst="rect">
                <a:avLst/>
              </a:prstGeom>
            </p:spPr>
          </p:pic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A68B582-D6C0-336E-8536-EBED101943DC}"/>
                  </a:ext>
                </a:extLst>
              </p:cNvPr>
              <p:cNvGrpSpPr/>
              <p:nvPr/>
            </p:nvGrpSpPr>
            <p:grpSpPr>
              <a:xfrm>
                <a:off x="8972456" y="2172446"/>
                <a:ext cx="457971" cy="723972"/>
                <a:chOff x="11134444" y="4019591"/>
                <a:chExt cx="812800" cy="1555448"/>
              </a:xfrm>
            </p:grpSpPr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0F1E878B-AF53-A210-174F-60523D172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34444" y="4019591"/>
                  <a:ext cx="812800" cy="673100"/>
                </a:xfrm>
                <a:prstGeom prst="rect">
                  <a:avLst/>
                </a:prstGeom>
              </p:spPr>
            </p:pic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E40E79B1-D7A9-893D-4D29-B1AC12370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55834" y="4296181"/>
                  <a:ext cx="0" cy="1210541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3ADCD4-1865-6ACD-7D6C-EA24605D4692}"/>
                    </a:ext>
                  </a:extLst>
                </p:cNvPr>
                <p:cNvSpPr/>
                <p:nvPr/>
              </p:nvSpPr>
              <p:spPr>
                <a:xfrm>
                  <a:off x="11430859" y="5381469"/>
                  <a:ext cx="246480" cy="193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37" name="Group 652">
              <a:extLst>
                <a:ext uri="{FF2B5EF4-FFF2-40B4-BE49-F238E27FC236}">
                  <a16:creationId xmlns:a16="http://schemas.microsoft.com/office/drawing/2014/main" id="{55D915F5-FC47-52A0-C1B2-AABFB4B9D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276" y="2885635"/>
              <a:ext cx="376403" cy="410922"/>
              <a:chOff x="2751" y="1851"/>
              <a:chExt cx="462" cy="478"/>
            </a:xfrm>
          </p:grpSpPr>
          <p:pic>
            <p:nvPicPr>
              <p:cNvPr id="340" name="Picture 653" descr="iphone_stylized_small">
                <a:extLst>
                  <a:ext uri="{FF2B5EF4-FFF2-40B4-BE49-F238E27FC236}">
                    <a16:creationId xmlns:a16="http://schemas.microsoft.com/office/drawing/2014/main" id="{6D4456B8-22F9-6ADF-1B26-8642178B6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654" descr="antenna_radiation_stylized">
                <a:extLst>
                  <a:ext uri="{FF2B5EF4-FFF2-40B4-BE49-F238E27FC236}">
                    <a16:creationId xmlns:a16="http://schemas.microsoft.com/office/drawing/2014/main" id="{26E668A7-157C-3D28-495F-3413D3EE2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87C9F3-F20D-CB87-3800-33B95D37A794}"/>
                </a:ext>
              </a:extLst>
            </p:cNvPr>
            <p:cNvSpPr txBox="1"/>
            <p:nvPr/>
          </p:nvSpPr>
          <p:spPr>
            <a:xfrm>
              <a:off x="3685740" y="2720839"/>
              <a:ext cx="3516475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>
                  <a:solidFill>
                    <a:srgbClr val="C00000"/>
                  </a:solidFill>
                </a:rPr>
                <a:t>4G mobile core:</a:t>
              </a:r>
            </a:p>
            <a:p>
              <a:pPr>
                <a:lnSpc>
                  <a:spcPct val="90000"/>
                </a:lnSpc>
              </a:pPr>
              <a:r>
                <a:rPr lang="en-US" sz="3200" dirty="0">
                  <a:solidFill>
                    <a:srgbClr val="C00000"/>
                  </a:solidFill>
                </a:rPr>
                <a:t>boxes and protocols</a:t>
              </a:r>
            </a:p>
          </p:txBody>
        </p:sp>
      </p:grp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35A6B4F-1D72-74FB-A114-3CA433491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877808" y="2592763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01629" y="3161094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13328" y="1917913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480521" y="3868601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492075" y="3738458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344657" y="4170778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726057" y="1965650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77350" y="2013357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361415" y="3074931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274667" y="2608864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680223" y="1998819"/>
            <a:ext cx="179923" cy="467709"/>
            <a:chOff x="2620015" y="53195"/>
            <a:chExt cx="179923" cy="467709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297719" y="1885113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849019" y="3080772"/>
            <a:ext cx="179923" cy="467709"/>
            <a:chOff x="2620015" y="53195"/>
            <a:chExt cx="179923" cy="467709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8928770" y="2509228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051429" y="305305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9969549" y="242795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9935271" y="2095242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21503" y="2585869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227297" y="3454896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stCxn id="542" idx="0"/>
            <a:endCxn id="503" idx="1"/>
          </p:cNvCxnSpPr>
          <p:nvPr/>
        </p:nvCxnSpPr>
        <p:spPr>
          <a:xfrm flipH="1">
            <a:off x="9413316" y="2428697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322000" y="2980794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885684" y="2980794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793250" y="3835801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397086" y="2747726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643960" y="3316057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748710" y="3893421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647855" y="4301802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556399" y="2580277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539226" y="3239048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582813" y="3909574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638232" y="5672217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371426" y="2888808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02777" y="3916338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048086" y="3702396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stCxn id="124" idx="1"/>
            <a:endCxn id="263" idx="3"/>
          </p:cNvCxnSpPr>
          <p:nvPr/>
        </p:nvCxnSpPr>
        <p:spPr>
          <a:xfrm>
            <a:off x="2976270" y="2941222"/>
            <a:ext cx="835518" cy="74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>
            <a:extLst>
              <a:ext uri="{FF2B5EF4-FFF2-40B4-BE49-F238E27FC236}">
                <a16:creationId xmlns:a16="http://schemas.microsoft.com/office/drawing/2014/main" id="{7B116EF8-484D-B3CD-BD2F-AB095D63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Functional elements: </a:t>
            </a:r>
            <a:r>
              <a:rPr lang="en-US" sz="3600" dirty="0"/>
              <a:t>communication, computation, data</a:t>
            </a:r>
            <a:endParaRPr lang="en-US" b="0" kern="0" dirty="0">
              <a:solidFill>
                <a:srgbClr val="000099"/>
              </a:solidFill>
              <a:latin typeface="+mn-lt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30E9F-0A8E-FCE7-BC5E-74A020F0C4E9}"/>
              </a:ext>
            </a:extLst>
          </p:cNvPr>
          <p:cNvGrpSpPr/>
          <p:nvPr/>
        </p:nvGrpSpPr>
        <p:grpSpPr>
          <a:xfrm>
            <a:off x="3061626" y="1275082"/>
            <a:ext cx="2442107" cy="1831328"/>
            <a:chOff x="3140003" y="1826384"/>
            <a:chExt cx="2442107" cy="1831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E2E506-79DB-FCBF-5E87-7CD1AF9094DA}"/>
                </a:ext>
              </a:extLst>
            </p:cNvPr>
            <p:cNvSpPr txBox="1"/>
            <p:nvPr/>
          </p:nvSpPr>
          <p:spPr>
            <a:xfrm>
              <a:off x="3140003" y="1826384"/>
              <a:ext cx="24421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control, Mobile Core implemented in “edge” data center (DC)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0C2EDA-9936-6A0A-7B82-0BC2E615A3CB}"/>
                </a:ext>
              </a:extLst>
            </p:cNvPr>
            <p:cNvCxnSpPr>
              <a:endCxn id="2" idx="2"/>
            </p:cNvCxnSpPr>
            <p:nvPr/>
          </p:nvCxnSpPr>
          <p:spPr>
            <a:xfrm flipV="1">
              <a:off x="4130029" y="2749714"/>
              <a:ext cx="231028" cy="90799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BFAD22-D69A-50FD-B93C-79936844BE5D}"/>
              </a:ext>
            </a:extLst>
          </p:cNvPr>
          <p:cNvSpPr txBox="1"/>
          <p:nvPr/>
        </p:nvSpPr>
        <p:spPr>
          <a:xfrm>
            <a:off x="-4013200" y="462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538FDB-4997-33FE-842B-5B3051784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956185" y="3144065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80006" y="3712396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91705" y="2469215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558898" y="4419903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570452" y="4289760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423034" y="4722080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804434" y="2516952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55727" y="2564659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439792" y="3626233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353044" y="3160166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758600" y="2550121"/>
            <a:ext cx="179923" cy="467709"/>
            <a:chOff x="2620015" y="53195"/>
            <a:chExt cx="179923" cy="467709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376096" y="2436415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927396" y="3632074"/>
            <a:ext cx="179923" cy="467709"/>
            <a:chOff x="2620015" y="53195"/>
            <a:chExt cx="179923" cy="467709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9007147" y="3060530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129806" y="36043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10047926" y="29792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10013648" y="264654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99880" y="3137171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305674" y="400619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stCxn id="542" idx="0"/>
            <a:endCxn id="503" idx="1"/>
          </p:cNvCxnSpPr>
          <p:nvPr/>
        </p:nvCxnSpPr>
        <p:spPr>
          <a:xfrm flipH="1">
            <a:off x="9491693" y="2979999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400377" y="3532096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964061" y="3532096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871627" y="4387103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475463" y="3299028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722337" y="3867359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827087" y="4444723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726232" y="4853104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634776" y="3131579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617603" y="3790350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661190" y="4460876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716609" y="6223519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449803" y="3440110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81154" y="4467640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126463" y="4253698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stCxn id="124" idx="1"/>
            <a:endCxn id="263" idx="3"/>
          </p:cNvCxnSpPr>
          <p:nvPr/>
        </p:nvCxnSpPr>
        <p:spPr>
          <a:xfrm>
            <a:off x="3054647" y="3492524"/>
            <a:ext cx="835518" cy="74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itle 2">
            <a:extLst>
              <a:ext uri="{FF2B5EF4-FFF2-40B4-BE49-F238E27FC236}">
                <a16:creationId xmlns:a16="http://schemas.microsoft.com/office/drawing/2014/main" id="{DF66AE21-62D6-77B9-CB95-D1F581DA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Control plane: </a:t>
            </a:r>
            <a:r>
              <a:rPr lang="en-US" sz="3200" b="0" kern="0" dirty="0">
                <a:solidFill>
                  <a:schemeClr val="tx1"/>
                </a:solidFill>
                <a:latin typeface="+mn-lt"/>
                <a:ea typeface="ＭＳ Ｐゴシック" charset="0"/>
              </a:rPr>
              <a:t>resource control</a:t>
            </a:r>
            <a:endParaRPr lang="en-US" b="0" kern="0" dirty="0">
              <a:solidFill>
                <a:schemeClr val="tx1"/>
              </a:solidFill>
              <a:latin typeface="+mn-lt"/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4557E-F6D7-E60D-4816-2347DC986F94}"/>
              </a:ext>
            </a:extLst>
          </p:cNvPr>
          <p:cNvGrpSpPr/>
          <p:nvPr/>
        </p:nvGrpSpPr>
        <p:grpSpPr>
          <a:xfrm>
            <a:off x="1689156" y="1359213"/>
            <a:ext cx="9124230" cy="530352"/>
            <a:chOff x="1551052" y="1773936"/>
            <a:chExt cx="9124230" cy="5303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58714-6B3B-225C-8FBD-A4F28EDC1765}"/>
                </a:ext>
              </a:extLst>
            </p:cNvPr>
            <p:cNvSpPr/>
            <p:nvPr/>
          </p:nvSpPr>
          <p:spPr>
            <a:xfrm>
              <a:off x="1551052" y="1773936"/>
              <a:ext cx="9124230" cy="5303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89E09-311A-EFB4-B415-CEC1C4B58522}"/>
                </a:ext>
              </a:extLst>
            </p:cNvPr>
            <p:cNvSpPr txBox="1"/>
            <p:nvPr/>
          </p:nvSpPr>
          <p:spPr>
            <a:xfrm>
              <a:off x="8727133" y="1801839"/>
              <a:ext cx="1834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control plane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2D4A8-DD22-FE4B-3CFD-EEEF0CE79190}"/>
              </a:ext>
            </a:extLst>
          </p:cNvPr>
          <p:cNvGrpSpPr/>
          <p:nvPr/>
        </p:nvGrpSpPr>
        <p:grpSpPr>
          <a:xfrm>
            <a:off x="1610047" y="1450065"/>
            <a:ext cx="1843668" cy="1818661"/>
            <a:chOff x="1610047" y="1450065"/>
            <a:chExt cx="1843668" cy="181866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1616B0-174F-FFD0-D1A4-EAC703813842}"/>
                </a:ext>
              </a:extLst>
            </p:cNvPr>
            <p:cNvSpPr/>
            <p:nvPr/>
          </p:nvSpPr>
          <p:spPr>
            <a:xfrm rot="1171871">
              <a:off x="1610047" y="2911709"/>
              <a:ext cx="1423960" cy="357017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425" h="659338">
                  <a:moveTo>
                    <a:pt x="0" y="300505"/>
                  </a:moveTo>
                  <a:cubicBezTo>
                    <a:pt x="51123" y="144917"/>
                    <a:pt x="306602" y="6650"/>
                    <a:pt x="901516" y="0"/>
                  </a:cubicBezTo>
                  <a:cubicBezTo>
                    <a:pt x="1673907" y="18842"/>
                    <a:pt x="1767137" y="232803"/>
                    <a:pt x="1767425" y="347472"/>
                  </a:cubicBezTo>
                  <a:cubicBezTo>
                    <a:pt x="1761722" y="466147"/>
                    <a:pt x="1540118" y="632738"/>
                    <a:pt x="934628" y="659338"/>
                  </a:cubicBezTo>
                  <a:cubicBezTo>
                    <a:pt x="722423" y="658877"/>
                    <a:pt x="534463" y="654950"/>
                    <a:pt x="294549" y="578288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31A329-DD12-E1C4-FCEF-E634E53A2C67}"/>
                </a:ext>
              </a:extLst>
            </p:cNvPr>
            <p:cNvSpPr txBox="1"/>
            <p:nvPr/>
          </p:nvSpPr>
          <p:spPr>
            <a:xfrm>
              <a:off x="1732603" y="1450065"/>
              <a:ext cx="1721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Real-time (&lt; ms)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EB708F-46C6-C68B-2091-36CBBC5A25C3}"/>
              </a:ext>
            </a:extLst>
          </p:cNvPr>
          <p:cNvGrpSpPr/>
          <p:nvPr/>
        </p:nvGrpSpPr>
        <p:grpSpPr>
          <a:xfrm>
            <a:off x="1598355" y="1466149"/>
            <a:ext cx="4181834" cy="3436118"/>
            <a:chOff x="1598355" y="1466149"/>
            <a:chExt cx="4181834" cy="343611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03BEF35-DB6F-058C-C7C7-D92B30139F6F}"/>
                </a:ext>
              </a:extLst>
            </p:cNvPr>
            <p:cNvSpPr/>
            <p:nvPr/>
          </p:nvSpPr>
          <p:spPr>
            <a:xfrm rot="19225350">
              <a:off x="1598355" y="4341633"/>
              <a:ext cx="2808517" cy="560634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575294"/>
                <a:gd name="connsiteY0" fmla="*/ 24099 h 1170134"/>
                <a:gd name="connsiteX1" fmla="*/ 709385 w 1575294"/>
                <a:gd name="connsiteY1" fmla="*/ 510796 h 1170134"/>
                <a:gd name="connsiteX2" fmla="*/ 1575294 w 1575294"/>
                <a:gd name="connsiteY2" fmla="*/ 858268 h 1170134"/>
                <a:gd name="connsiteX3" fmla="*/ 742497 w 1575294"/>
                <a:gd name="connsiteY3" fmla="*/ 1170134 h 1170134"/>
                <a:gd name="connsiteX4" fmla="*/ 102418 w 1575294"/>
                <a:gd name="connsiteY4" fmla="*/ 1089084 h 1170134"/>
                <a:gd name="connsiteX0" fmla="*/ 12901 w 1588195"/>
                <a:gd name="connsiteY0" fmla="*/ 24099 h 1170134"/>
                <a:gd name="connsiteX1" fmla="*/ 722286 w 1588195"/>
                <a:gd name="connsiteY1" fmla="*/ 510796 h 1170134"/>
                <a:gd name="connsiteX2" fmla="*/ 1588195 w 1588195"/>
                <a:gd name="connsiteY2" fmla="*/ 858268 h 1170134"/>
                <a:gd name="connsiteX3" fmla="*/ 755398 w 1588195"/>
                <a:gd name="connsiteY3" fmla="*/ 1170134 h 1170134"/>
                <a:gd name="connsiteX4" fmla="*/ 0 w 1588195"/>
                <a:gd name="connsiteY4" fmla="*/ 158912 h 1170134"/>
                <a:gd name="connsiteX0" fmla="*/ 12901 w 1588195"/>
                <a:gd name="connsiteY0" fmla="*/ 24099 h 1170134"/>
                <a:gd name="connsiteX1" fmla="*/ 722286 w 1588195"/>
                <a:gd name="connsiteY1" fmla="*/ 510796 h 1170134"/>
                <a:gd name="connsiteX2" fmla="*/ 1588195 w 1588195"/>
                <a:gd name="connsiteY2" fmla="*/ 858268 h 1170134"/>
                <a:gd name="connsiteX3" fmla="*/ 755398 w 1588195"/>
                <a:gd name="connsiteY3" fmla="*/ 1170134 h 1170134"/>
                <a:gd name="connsiteX4" fmla="*/ 0 w 1588195"/>
                <a:gd name="connsiteY4" fmla="*/ 158912 h 1170134"/>
                <a:gd name="connsiteX0" fmla="*/ 12901 w 1588195"/>
                <a:gd name="connsiteY0" fmla="*/ 24099 h 998464"/>
                <a:gd name="connsiteX1" fmla="*/ 722286 w 1588195"/>
                <a:gd name="connsiteY1" fmla="*/ 510796 h 998464"/>
                <a:gd name="connsiteX2" fmla="*/ 1588195 w 1588195"/>
                <a:gd name="connsiteY2" fmla="*/ 858268 h 998464"/>
                <a:gd name="connsiteX3" fmla="*/ 286498 w 1588195"/>
                <a:gd name="connsiteY3" fmla="*/ 998465 h 998464"/>
                <a:gd name="connsiteX4" fmla="*/ 0 w 1588195"/>
                <a:gd name="connsiteY4" fmla="*/ 158912 h 998464"/>
                <a:gd name="connsiteX0" fmla="*/ 12901 w 1588195"/>
                <a:gd name="connsiteY0" fmla="*/ 24099 h 998466"/>
                <a:gd name="connsiteX1" fmla="*/ 722286 w 1588195"/>
                <a:gd name="connsiteY1" fmla="*/ 510796 h 998466"/>
                <a:gd name="connsiteX2" fmla="*/ 1588195 w 1588195"/>
                <a:gd name="connsiteY2" fmla="*/ 858268 h 998466"/>
                <a:gd name="connsiteX3" fmla="*/ 286498 w 1588195"/>
                <a:gd name="connsiteY3" fmla="*/ 998465 h 998466"/>
                <a:gd name="connsiteX4" fmla="*/ 0 w 1588195"/>
                <a:gd name="connsiteY4" fmla="*/ 158912 h 998466"/>
                <a:gd name="connsiteX0" fmla="*/ 12901 w 1588195"/>
                <a:gd name="connsiteY0" fmla="*/ 0 h 974365"/>
                <a:gd name="connsiteX1" fmla="*/ 722286 w 1588195"/>
                <a:gd name="connsiteY1" fmla="*/ 486697 h 974365"/>
                <a:gd name="connsiteX2" fmla="*/ 1588195 w 1588195"/>
                <a:gd name="connsiteY2" fmla="*/ 834169 h 974365"/>
                <a:gd name="connsiteX3" fmla="*/ 286498 w 1588195"/>
                <a:gd name="connsiteY3" fmla="*/ 974366 h 974365"/>
                <a:gd name="connsiteX4" fmla="*/ 0 w 1588195"/>
                <a:gd name="connsiteY4" fmla="*/ 134813 h 974365"/>
                <a:gd name="connsiteX0" fmla="*/ 36918 w 1588195"/>
                <a:gd name="connsiteY0" fmla="*/ 1 h 1072768"/>
                <a:gd name="connsiteX1" fmla="*/ 722286 w 1588195"/>
                <a:gd name="connsiteY1" fmla="*/ 585098 h 1072768"/>
                <a:gd name="connsiteX2" fmla="*/ 1588195 w 1588195"/>
                <a:gd name="connsiteY2" fmla="*/ 932570 h 1072768"/>
                <a:gd name="connsiteX3" fmla="*/ 286498 w 1588195"/>
                <a:gd name="connsiteY3" fmla="*/ 1072767 h 1072768"/>
                <a:gd name="connsiteX4" fmla="*/ 0 w 1588195"/>
                <a:gd name="connsiteY4" fmla="*/ 233214 h 1072768"/>
                <a:gd name="connsiteX0" fmla="*/ 36918 w 1588195"/>
                <a:gd name="connsiteY0" fmla="*/ -1 h 1072764"/>
                <a:gd name="connsiteX1" fmla="*/ 722286 w 1588195"/>
                <a:gd name="connsiteY1" fmla="*/ 585096 h 1072764"/>
                <a:gd name="connsiteX2" fmla="*/ 1588195 w 1588195"/>
                <a:gd name="connsiteY2" fmla="*/ 932568 h 1072764"/>
                <a:gd name="connsiteX3" fmla="*/ 286498 w 1588195"/>
                <a:gd name="connsiteY3" fmla="*/ 1072765 h 1072764"/>
                <a:gd name="connsiteX4" fmla="*/ 0 w 1588195"/>
                <a:gd name="connsiteY4" fmla="*/ 233212 h 1072764"/>
                <a:gd name="connsiteX0" fmla="*/ 36918 w 1588195"/>
                <a:gd name="connsiteY0" fmla="*/ 1 h 1072768"/>
                <a:gd name="connsiteX1" fmla="*/ 722286 w 1588195"/>
                <a:gd name="connsiteY1" fmla="*/ 585098 h 1072768"/>
                <a:gd name="connsiteX2" fmla="*/ 1588195 w 1588195"/>
                <a:gd name="connsiteY2" fmla="*/ 932570 h 1072768"/>
                <a:gd name="connsiteX3" fmla="*/ 286498 w 1588195"/>
                <a:gd name="connsiteY3" fmla="*/ 1072767 h 1072768"/>
                <a:gd name="connsiteX4" fmla="*/ 0 w 1588195"/>
                <a:gd name="connsiteY4" fmla="*/ 233214 h 1072768"/>
                <a:gd name="connsiteX0" fmla="*/ 36918 w 1588195"/>
                <a:gd name="connsiteY0" fmla="*/ -1 h 1072764"/>
                <a:gd name="connsiteX1" fmla="*/ 722286 w 1588195"/>
                <a:gd name="connsiteY1" fmla="*/ 585096 h 1072764"/>
                <a:gd name="connsiteX2" fmla="*/ 1588195 w 1588195"/>
                <a:gd name="connsiteY2" fmla="*/ 932568 h 1072764"/>
                <a:gd name="connsiteX3" fmla="*/ 286498 w 1588195"/>
                <a:gd name="connsiteY3" fmla="*/ 1072765 h 1072764"/>
                <a:gd name="connsiteX4" fmla="*/ 0 w 1588195"/>
                <a:gd name="connsiteY4" fmla="*/ 233212 h 1072764"/>
                <a:gd name="connsiteX0" fmla="*/ 36918 w 1588195"/>
                <a:gd name="connsiteY0" fmla="*/ 1 h 973543"/>
                <a:gd name="connsiteX1" fmla="*/ 722286 w 1588195"/>
                <a:gd name="connsiteY1" fmla="*/ 585098 h 973543"/>
                <a:gd name="connsiteX2" fmla="*/ 1588195 w 1588195"/>
                <a:gd name="connsiteY2" fmla="*/ 932570 h 973543"/>
                <a:gd name="connsiteX3" fmla="*/ 296481 w 1588195"/>
                <a:gd name="connsiteY3" fmla="*/ 898277 h 973543"/>
                <a:gd name="connsiteX4" fmla="*/ 0 w 1588195"/>
                <a:gd name="connsiteY4" fmla="*/ 233214 h 973543"/>
                <a:gd name="connsiteX0" fmla="*/ 36918 w 1588329"/>
                <a:gd name="connsiteY0" fmla="*/ -1 h 1098962"/>
                <a:gd name="connsiteX1" fmla="*/ 722286 w 1588329"/>
                <a:gd name="connsiteY1" fmla="*/ 585096 h 1098962"/>
                <a:gd name="connsiteX2" fmla="*/ 1588195 w 1588329"/>
                <a:gd name="connsiteY2" fmla="*/ 932568 h 1098962"/>
                <a:gd name="connsiteX3" fmla="*/ 296481 w 1588329"/>
                <a:gd name="connsiteY3" fmla="*/ 898275 h 1098962"/>
                <a:gd name="connsiteX4" fmla="*/ 0 w 1588329"/>
                <a:gd name="connsiteY4" fmla="*/ 233212 h 1098962"/>
                <a:gd name="connsiteX0" fmla="*/ 36918 w 1588328"/>
                <a:gd name="connsiteY0" fmla="*/ 1 h 1138374"/>
                <a:gd name="connsiteX1" fmla="*/ 722286 w 1588328"/>
                <a:gd name="connsiteY1" fmla="*/ 585098 h 1138374"/>
                <a:gd name="connsiteX2" fmla="*/ 1588195 w 1588328"/>
                <a:gd name="connsiteY2" fmla="*/ 932570 h 1138374"/>
                <a:gd name="connsiteX3" fmla="*/ 296481 w 1588328"/>
                <a:gd name="connsiteY3" fmla="*/ 898277 h 1138374"/>
                <a:gd name="connsiteX4" fmla="*/ 0 w 1588328"/>
                <a:gd name="connsiteY4" fmla="*/ 233214 h 1138374"/>
                <a:gd name="connsiteX0" fmla="*/ 36918 w 1582302"/>
                <a:gd name="connsiteY0" fmla="*/ -1 h 1069745"/>
                <a:gd name="connsiteX1" fmla="*/ 722286 w 1582302"/>
                <a:gd name="connsiteY1" fmla="*/ 585096 h 1069745"/>
                <a:gd name="connsiteX2" fmla="*/ 1582168 w 1582302"/>
                <a:gd name="connsiteY2" fmla="*/ 823677 h 1069745"/>
                <a:gd name="connsiteX3" fmla="*/ 296481 w 1582302"/>
                <a:gd name="connsiteY3" fmla="*/ 898275 h 1069745"/>
                <a:gd name="connsiteX4" fmla="*/ 0 w 1582302"/>
                <a:gd name="connsiteY4" fmla="*/ 233212 h 106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302" h="1069745">
                  <a:moveTo>
                    <a:pt x="36918" y="-1"/>
                  </a:moveTo>
                  <a:cubicBezTo>
                    <a:pt x="250013" y="316259"/>
                    <a:pt x="355236" y="548717"/>
                    <a:pt x="722286" y="585096"/>
                  </a:cubicBezTo>
                  <a:cubicBezTo>
                    <a:pt x="1494677" y="603938"/>
                    <a:pt x="1562250" y="433205"/>
                    <a:pt x="1582168" y="823677"/>
                  </a:cubicBezTo>
                  <a:cubicBezTo>
                    <a:pt x="1593427" y="1229086"/>
                    <a:pt x="897883" y="1044273"/>
                    <a:pt x="296481" y="898275"/>
                  </a:cubicBezTo>
                  <a:cubicBezTo>
                    <a:pt x="111391" y="697664"/>
                    <a:pt x="127707" y="658286"/>
                    <a:pt x="0" y="233212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263B64-272C-6564-E66B-7CE22174BD61}"/>
                </a:ext>
              </a:extLst>
            </p:cNvPr>
            <p:cNvSpPr txBox="1"/>
            <p:nvPr/>
          </p:nvSpPr>
          <p:spPr>
            <a:xfrm>
              <a:off x="3541884" y="1466149"/>
              <a:ext cx="2238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Near real-time (&gt; ms)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4B7429-D57F-275A-73F7-15855CB748DB}"/>
              </a:ext>
            </a:extLst>
          </p:cNvPr>
          <p:cNvGrpSpPr/>
          <p:nvPr/>
        </p:nvGrpSpPr>
        <p:grpSpPr>
          <a:xfrm>
            <a:off x="6231179" y="1461041"/>
            <a:ext cx="4127954" cy="3349732"/>
            <a:chOff x="1021957" y="2680427"/>
            <a:chExt cx="4127954" cy="334973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3475B0-410B-DFD8-AF96-21078C6C9EC6}"/>
                </a:ext>
              </a:extLst>
            </p:cNvPr>
            <p:cNvSpPr/>
            <p:nvPr/>
          </p:nvSpPr>
          <p:spPr>
            <a:xfrm rot="1123009">
              <a:off x="1270949" y="3818764"/>
              <a:ext cx="3878962" cy="2211395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4812607"/>
                <a:gd name="connsiteX1" fmla="*/ 901516 w 1767425"/>
                <a:gd name="connsiteY1" fmla="*/ 0 h 4812607"/>
                <a:gd name="connsiteX2" fmla="*/ 1767425 w 1767425"/>
                <a:gd name="connsiteY2" fmla="*/ 347472 h 4812607"/>
                <a:gd name="connsiteX3" fmla="*/ 934628 w 1767425"/>
                <a:gd name="connsiteY3" fmla="*/ 659338 h 4812607"/>
                <a:gd name="connsiteX4" fmla="*/ 150409 w 1767425"/>
                <a:gd name="connsiteY4" fmla="*/ 4811578 h 4812607"/>
                <a:gd name="connsiteX0" fmla="*/ 0 w 1767425"/>
                <a:gd name="connsiteY0" fmla="*/ 300505 h 4815298"/>
                <a:gd name="connsiteX1" fmla="*/ 901516 w 1767425"/>
                <a:gd name="connsiteY1" fmla="*/ 0 h 4815298"/>
                <a:gd name="connsiteX2" fmla="*/ 1767425 w 1767425"/>
                <a:gd name="connsiteY2" fmla="*/ 347472 h 4815298"/>
                <a:gd name="connsiteX3" fmla="*/ 894361 w 1767425"/>
                <a:gd name="connsiteY3" fmla="*/ 3755494 h 4815298"/>
                <a:gd name="connsiteX4" fmla="*/ 150409 w 1767425"/>
                <a:gd name="connsiteY4" fmla="*/ 4811578 h 4815298"/>
                <a:gd name="connsiteX0" fmla="*/ 0 w 1767425"/>
                <a:gd name="connsiteY0" fmla="*/ 300505 h 4815300"/>
                <a:gd name="connsiteX1" fmla="*/ 901516 w 1767425"/>
                <a:gd name="connsiteY1" fmla="*/ 0 h 4815300"/>
                <a:gd name="connsiteX2" fmla="*/ 1767425 w 1767425"/>
                <a:gd name="connsiteY2" fmla="*/ 347472 h 4815300"/>
                <a:gd name="connsiteX3" fmla="*/ 894361 w 1767425"/>
                <a:gd name="connsiteY3" fmla="*/ 3755494 h 4815300"/>
                <a:gd name="connsiteX4" fmla="*/ 150409 w 1767425"/>
                <a:gd name="connsiteY4" fmla="*/ 4811578 h 4815300"/>
                <a:gd name="connsiteX0" fmla="*/ 0 w 1677419"/>
                <a:gd name="connsiteY0" fmla="*/ 4256850 h 4815298"/>
                <a:gd name="connsiteX1" fmla="*/ 811510 w 1677419"/>
                <a:gd name="connsiteY1" fmla="*/ 0 h 4815298"/>
                <a:gd name="connsiteX2" fmla="*/ 1677419 w 1677419"/>
                <a:gd name="connsiteY2" fmla="*/ 347472 h 4815298"/>
                <a:gd name="connsiteX3" fmla="*/ 804355 w 1677419"/>
                <a:gd name="connsiteY3" fmla="*/ 3755494 h 4815298"/>
                <a:gd name="connsiteX4" fmla="*/ 60403 w 1677419"/>
                <a:gd name="connsiteY4" fmla="*/ 4811578 h 4815298"/>
                <a:gd name="connsiteX0" fmla="*/ 0 w 1677419"/>
                <a:gd name="connsiteY0" fmla="*/ 3913396 h 4471846"/>
                <a:gd name="connsiteX1" fmla="*/ 676440 w 1677419"/>
                <a:gd name="connsiteY1" fmla="*/ 2248193 h 4471846"/>
                <a:gd name="connsiteX2" fmla="*/ 1677419 w 1677419"/>
                <a:gd name="connsiteY2" fmla="*/ 4018 h 4471846"/>
                <a:gd name="connsiteX3" fmla="*/ 804355 w 1677419"/>
                <a:gd name="connsiteY3" fmla="*/ 3412040 h 4471846"/>
                <a:gd name="connsiteX4" fmla="*/ 60403 w 1677419"/>
                <a:gd name="connsiteY4" fmla="*/ 4468124 h 4471846"/>
                <a:gd name="connsiteX0" fmla="*/ 0 w 1677419"/>
                <a:gd name="connsiteY0" fmla="*/ 3913396 h 4471844"/>
                <a:gd name="connsiteX1" fmla="*/ 676440 w 1677419"/>
                <a:gd name="connsiteY1" fmla="*/ 2248193 h 4471844"/>
                <a:gd name="connsiteX2" fmla="*/ 1677419 w 1677419"/>
                <a:gd name="connsiteY2" fmla="*/ 4018 h 4471844"/>
                <a:gd name="connsiteX3" fmla="*/ 804355 w 1677419"/>
                <a:gd name="connsiteY3" fmla="*/ 3412040 h 4471844"/>
                <a:gd name="connsiteX4" fmla="*/ 60403 w 1677419"/>
                <a:gd name="connsiteY4" fmla="*/ 4468124 h 4471844"/>
                <a:gd name="connsiteX0" fmla="*/ 0 w 1677419"/>
                <a:gd name="connsiteY0" fmla="*/ 3921817 h 4480267"/>
                <a:gd name="connsiteX1" fmla="*/ 676440 w 1677419"/>
                <a:gd name="connsiteY1" fmla="*/ 2256614 h 4480267"/>
                <a:gd name="connsiteX2" fmla="*/ 1677419 w 1677419"/>
                <a:gd name="connsiteY2" fmla="*/ 12439 h 4480267"/>
                <a:gd name="connsiteX3" fmla="*/ 804355 w 1677419"/>
                <a:gd name="connsiteY3" fmla="*/ 3420461 h 4480267"/>
                <a:gd name="connsiteX4" fmla="*/ 60403 w 1677419"/>
                <a:gd name="connsiteY4" fmla="*/ 4476545 h 4480267"/>
                <a:gd name="connsiteX0" fmla="*/ 0 w 1677491"/>
                <a:gd name="connsiteY0" fmla="*/ 3922571 h 4481019"/>
                <a:gd name="connsiteX1" fmla="*/ 676440 w 1677491"/>
                <a:gd name="connsiteY1" fmla="*/ 2257368 h 4481019"/>
                <a:gd name="connsiteX2" fmla="*/ 1677419 w 1677491"/>
                <a:gd name="connsiteY2" fmla="*/ 13193 h 4481019"/>
                <a:gd name="connsiteX3" fmla="*/ 804355 w 1677491"/>
                <a:gd name="connsiteY3" fmla="*/ 3421215 h 4481019"/>
                <a:gd name="connsiteX4" fmla="*/ 60403 w 1677491"/>
                <a:gd name="connsiteY4" fmla="*/ 4477299 h 4481019"/>
                <a:gd name="connsiteX0" fmla="*/ 0 w 1681009"/>
                <a:gd name="connsiteY0" fmla="*/ 3972739 h 4531189"/>
                <a:gd name="connsiteX1" fmla="*/ 676440 w 1681009"/>
                <a:gd name="connsiteY1" fmla="*/ 2307536 h 4531189"/>
                <a:gd name="connsiteX2" fmla="*/ 1677419 w 1681009"/>
                <a:gd name="connsiteY2" fmla="*/ 63361 h 4531189"/>
                <a:gd name="connsiteX3" fmla="*/ 804355 w 1681009"/>
                <a:gd name="connsiteY3" fmla="*/ 3471383 h 4531189"/>
                <a:gd name="connsiteX4" fmla="*/ 60403 w 1681009"/>
                <a:gd name="connsiteY4" fmla="*/ 4527467 h 4531189"/>
                <a:gd name="connsiteX0" fmla="*/ 0 w 1677790"/>
                <a:gd name="connsiteY0" fmla="*/ 3929202 h 4486988"/>
                <a:gd name="connsiteX1" fmla="*/ 676440 w 1677790"/>
                <a:gd name="connsiteY1" fmla="*/ 2263999 h 4486988"/>
                <a:gd name="connsiteX2" fmla="*/ 1677419 w 1677790"/>
                <a:gd name="connsiteY2" fmla="*/ 19824 h 4486988"/>
                <a:gd name="connsiteX3" fmla="*/ 776669 w 1677790"/>
                <a:gd name="connsiteY3" fmla="*/ 3170486 h 4486988"/>
                <a:gd name="connsiteX4" fmla="*/ 60403 w 1677790"/>
                <a:gd name="connsiteY4" fmla="*/ 4483930 h 4486988"/>
                <a:gd name="connsiteX0" fmla="*/ 0 w 1677834"/>
                <a:gd name="connsiteY0" fmla="*/ 3929202 h 4486986"/>
                <a:gd name="connsiteX1" fmla="*/ 676440 w 1677834"/>
                <a:gd name="connsiteY1" fmla="*/ 2263999 h 4486986"/>
                <a:gd name="connsiteX2" fmla="*/ 1677419 w 1677834"/>
                <a:gd name="connsiteY2" fmla="*/ 19824 h 4486986"/>
                <a:gd name="connsiteX3" fmla="*/ 776669 w 1677834"/>
                <a:gd name="connsiteY3" fmla="*/ 3170486 h 4486986"/>
                <a:gd name="connsiteX4" fmla="*/ 60403 w 1677834"/>
                <a:gd name="connsiteY4" fmla="*/ 4483930 h 4486986"/>
                <a:gd name="connsiteX0" fmla="*/ 0 w 1677834"/>
                <a:gd name="connsiteY0" fmla="*/ 3929202 h 4488730"/>
                <a:gd name="connsiteX1" fmla="*/ 676440 w 1677834"/>
                <a:gd name="connsiteY1" fmla="*/ 2263999 h 4488730"/>
                <a:gd name="connsiteX2" fmla="*/ 1677419 w 1677834"/>
                <a:gd name="connsiteY2" fmla="*/ 19824 h 4488730"/>
                <a:gd name="connsiteX3" fmla="*/ 776669 w 1677834"/>
                <a:gd name="connsiteY3" fmla="*/ 3170486 h 4488730"/>
                <a:gd name="connsiteX4" fmla="*/ 60403 w 1677834"/>
                <a:gd name="connsiteY4" fmla="*/ 4483930 h 4488730"/>
                <a:gd name="connsiteX0" fmla="*/ 126010 w 1803844"/>
                <a:gd name="connsiteY0" fmla="*/ 3929202 h 4352789"/>
                <a:gd name="connsiteX1" fmla="*/ 802450 w 1803844"/>
                <a:gd name="connsiteY1" fmla="*/ 2263999 h 4352789"/>
                <a:gd name="connsiteX2" fmla="*/ 1803429 w 1803844"/>
                <a:gd name="connsiteY2" fmla="*/ 19824 h 4352789"/>
                <a:gd name="connsiteX3" fmla="*/ 902679 w 1803844"/>
                <a:gd name="connsiteY3" fmla="*/ 3170486 h 4352789"/>
                <a:gd name="connsiteX4" fmla="*/ 0 w 1803844"/>
                <a:gd name="connsiteY4" fmla="*/ 4347159 h 4352789"/>
                <a:gd name="connsiteX0" fmla="*/ 126010 w 1803844"/>
                <a:gd name="connsiteY0" fmla="*/ 3929202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844"/>
                <a:gd name="connsiteY0" fmla="*/ 3977714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844"/>
                <a:gd name="connsiteY0" fmla="*/ 3977714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958"/>
                <a:gd name="connsiteY0" fmla="*/ 3989480 h 4358925"/>
                <a:gd name="connsiteX1" fmla="*/ 789109 w 1803958"/>
                <a:gd name="connsiteY1" fmla="*/ 2107211 h 4358925"/>
                <a:gd name="connsiteX2" fmla="*/ 1803429 w 1803958"/>
                <a:gd name="connsiteY2" fmla="*/ 31590 h 4358925"/>
                <a:gd name="connsiteX3" fmla="*/ 902679 w 1803958"/>
                <a:gd name="connsiteY3" fmla="*/ 3182252 h 4358925"/>
                <a:gd name="connsiteX4" fmla="*/ 0 w 1803958"/>
                <a:gd name="connsiteY4" fmla="*/ 4358925 h 4358925"/>
                <a:gd name="connsiteX0" fmla="*/ 49372 w 1803526"/>
                <a:gd name="connsiteY0" fmla="*/ 3973720 h 4343165"/>
                <a:gd name="connsiteX1" fmla="*/ 789109 w 1803526"/>
                <a:gd name="connsiteY1" fmla="*/ 2091451 h 4343165"/>
                <a:gd name="connsiteX2" fmla="*/ 1803429 w 1803526"/>
                <a:gd name="connsiteY2" fmla="*/ 15830 h 4343165"/>
                <a:gd name="connsiteX3" fmla="*/ 839793 w 1803526"/>
                <a:gd name="connsiteY3" fmla="*/ 2787939 h 4343165"/>
                <a:gd name="connsiteX4" fmla="*/ 0 w 1803526"/>
                <a:gd name="connsiteY4" fmla="*/ 4343165 h 4343165"/>
                <a:gd name="connsiteX0" fmla="*/ 49372 w 1803527"/>
                <a:gd name="connsiteY0" fmla="*/ 3973720 h 4343165"/>
                <a:gd name="connsiteX1" fmla="*/ 789109 w 1803527"/>
                <a:gd name="connsiteY1" fmla="*/ 2091451 h 4343165"/>
                <a:gd name="connsiteX2" fmla="*/ 1803429 w 1803527"/>
                <a:gd name="connsiteY2" fmla="*/ 15830 h 4343165"/>
                <a:gd name="connsiteX3" fmla="*/ 839793 w 1803527"/>
                <a:gd name="connsiteY3" fmla="*/ 2787939 h 4343165"/>
                <a:gd name="connsiteX4" fmla="*/ 0 w 1803527"/>
                <a:gd name="connsiteY4" fmla="*/ 4343165 h 4343165"/>
                <a:gd name="connsiteX0" fmla="*/ 49372 w 1803527"/>
                <a:gd name="connsiteY0" fmla="*/ 3973720 h 4343165"/>
                <a:gd name="connsiteX1" fmla="*/ 789109 w 1803527"/>
                <a:gd name="connsiteY1" fmla="*/ 2091451 h 4343165"/>
                <a:gd name="connsiteX2" fmla="*/ 1803429 w 1803527"/>
                <a:gd name="connsiteY2" fmla="*/ 15830 h 4343165"/>
                <a:gd name="connsiteX3" fmla="*/ 839793 w 1803527"/>
                <a:gd name="connsiteY3" fmla="*/ 2787939 h 4343165"/>
                <a:gd name="connsiteX4" fmla="*/ 0 w 1803527"/>
                <a:gd name="connsiteY4" fmla="*/ 4343165 h 4343165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8084"/>
                <a:gd name="connsiteY0" fmla="*/ 4053656 h 4423101"/>
                <a:gd name="connsiteX1" fmla="*/ 772594 w 1808084"/>
                <a:gd name="connsiteY1" fmla="*/ 2101385 h 4423101"/>
                <a:gd name="connsiteX2" fmla="*/ 1803429 w 1808084"/>
                <a:gd name="connsiteY2" fmla="*/ 95766 h 4423101"/>
                <a:gd name="connsiteX3" fmla="*/ 839793 w 1808084"/>
                <a:gd name="connsiteY3" fmla="*/ 2867875 h 4423101"/>
                <a:gd name="connsiteX4" fmla="*/ 0 w 1808084"/>
                <a:gd name="connsiteY4" fmla="*/ 4423101 h 4423101"/>
                <a:gd name="connsiteX0" fmla="*/ 49372 w 1803773"/>
                <a:gd name="connsiteY0" fmla="*/ 3974873 h 4344318"/>
                <a:gd name="connsiteX1" fmla="*/ 772594 w 1803773"/>
                <a:gd name="connsiteY1" fmla="*/ 2022602 h 4344318"/>
                <a:gd name="connsiteX2" fmla="*/ 1803429 w 1803773"/>
                <a:gd name="connsiteY2" fmla="*/ 16983 h 4344318"/>
                <a:gd name="connsiteX3" fmla="*/ 865990 w 1803773"/>
                <a:gd name="connsiteY3" fmla="*/ 2704127 h 4344318"/>
                <a:gd name="connsiteX4" fmla="*/ 0 w 1803773"/>
                <a:gd name="connsiteY4" fmla="*/ 4344318 h 4344318"/>
                <a:gd name="connsiteX0" fmla="*/ 49372 w 1803781"/>
                <a:gd name="connsiteY0" fmla="*/ 3974871 h 4344316"/>
                <a:gd name="connsiteX1" fmla="*/ 772594 w 1803781"/>
                <a:gd name="connsiteY1" fmla="*/ 2022600 h 4344316"/>
                <a:gd name="connsiteX2" fmla="*/ 1803429 w 1803781"/>
                <a:gd name="connsiteY2" fmla="*/ 16981 h 4344316"/>
                <a:gd name="connsiteX3" fmla="*/ 865990 w 1803781"/>
                <a:gd name="connsiteY3" fmla="*/ 2704125 h 4344316"/>
                <a:gd name="connsiteX4" fmla="*/ 0 w 1803781"/>
                <a:gd name="connsiteY4" fmla="*/ 4344316 h 4344316"/>
                <a:gd name="connsiteX0" fmla="*/ 49372 w 1803781"/>
                <a:gd name="connsiteY0" fmla="*/ 3974871 h 4344316"/>
                <a:gd name="connsiteX1" fmla="*/ 772594 w 1803781"/>
                <a:gd name="connsiteY1" fmla="*/ 2022600 h 4344316"/>
                <a:gd name="connsiteX2" fmla="*/ 1803429 w 1803781"/>
                <a:gd name="connsiteY2" fmla="*/ 16981 h 4344316"/>
                <a:gd name="connsiteX3" fmla="*/ 865990 w 1803781"/>
                <a:gd name="connsiteY3" fmla="*/ 2704125 h 4344316"/>
                <a:gd name="connsiteX4" fmla="*/ 0 w 1803781"/>
                <a:gd name="connsiteY4" fmla="*/ 4344316 h 4344316"/>
                <a:gd name="connsiteX0" fmla="*/ 49372 w 1807770"/>
                <a:gd name="connsiteY0" fmla="*/ 4042092 h 4411537"/>
                <a:gd name="connsiteX1" fmla="*/ 772594 w 1807770"/>
                <a:gd name="connsiteY1" fmla="*/ 2089821 h 4411537"/>
                <a:gd name="connsiteX2" fmla="*/ 1803429 w 1807770"/>
                <a:gd name="connsiteY2" fmla="*/ 84202 h 4411537"/>
                <a:gd name="connsiteX3" fmla="*/ 865990 w 1807770"/>
                <a:gd name="connsiteY3" fmla="*/ 2771346 h 4411537"/>
                <a:gd name="connsiteX4" fmla="*/ 0 w 1807770"/>
                <a:gd name="connsiteY4" fmla="*/ 4411537 h 44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770" h="4411537">
                  <a:moveTo>
                    <a:pt x="49372" y="4042092"/>
                  </a:moveTo>
                  <a:cubicBezTo>
                    <a:pt x="270806" y="3357655"/>
                    <a:pt x="409947" y="3043622"/>
                    <a:pt x="772594" y="2089821"/>
                  </a:cubicBezTo>
                  <a:cubicBezTo>
                    <a:pt x="1446609" y="403625"/>
                    <a:pt x="1744881" y="-248904"/>
                    <a:pt x="1803429" y="84202"/>
                  </a:cubicBezTo>
                  <a:cubicBezTo>
                    <a:pt x="1861977" y="417308"/>
                    <a:pt x="1316855" y="1669333"/>
                    <a:pt x="865990" y="2771346"/>
                  </a:cubicBezTo>
                  <a:cubicBezTo>
                    <a:pt x="550646" y="3593786"/>
                    <a:pt x="351374" y="4232599"/>
                    <a:pt x="0" y="4411537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2B2E99-A0D2-C505-F1B3-F9E443165A7D}"/>
                </a:ext>
              </a:extLst>
            </p:cNvPr>
            <p:cNvSpPr txBox="1"/>
            <p:nvPr/>
          </p:nvSpPr>
          <p:spPr>
            <a:xfrm>
              <a:off x="1021957" y="2680427"/>
              <a:ext cx="2291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Non real-time (&gt;&gt; ms)</a:t>
              </a: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4ED5CE0-E3BF-20A3-334E-B33E99A767F0}"/>
              </a:ext>
            </a:extLst>
          </p:cNvPr>
          <p:cNvSpPr/>
          <p:nvPr/>
        </p:nvSpPr>
        <p:spPr>
          <a:xfrm>
            <a:off x="1792942" y="4374421"/>
            <a:ext cx="8804078" cy="1685722"/>
          </a:xfrm>
          <a:custGeom>
            <a:avLst/>
            <a:gdLst>
              <a:gd name="connsiteX0" fmla="*/ 0 w 8785411"/>
              <a:gd name="connsiteY0" fmla="*/ 1541929 h 1667435"/>
              <a:gd name="connsiteX1" fmla="*/ 1201270 w 8785411"/>
              <a:gd name="connsiteY1" fmla="*/ 788894 h 1667435"/>
              <a:gd name="connsiteX2" fmla="*/ 2438400 w 8785411"/>
              <a:gd name="connsiteY2" fmla="*/ 17929 h 1667435"/>
              <a:gd name="connsiteX3" fmla="*/ 6472517 w 8785411"/>
              <a:gd name="connsiteY3" fmla="*/ 0 h 1667435"/>
              <a:gd name="connsiteX4" fmla="*/ 7871011 w 8785411"/>
              <a:gd name="connsiteY4" fmla="*/ 1219200 h 1667435"/>
              <a:gd name="connsiteX5" fmla="*/ 8785411 w 8785411"/>
              <a:gd name="connsiteY5" fmla="*/ 1362635 h 1667435"/>
              <a:gd name="connsiteX6" fmla="*/ 7709647 w 8785411"/>
              <a:gd name="connsiteY6" fmla="*/ 1577788 h 1667435"/>
              <a:gd name="connsiteX7" fmla="*/ 6454588 w 8785411"/>
              <a:gd name="connsiteY7" fmla="*/ 286870 h 1667435"/>
              <a:gd name="connsiteX8" fmla="*/ 2456329 w 8785411"/>
              <a:gd name="connsiteY8" fmla="*/ 322729 h 1667435"/>
              <a:gd name="connsiteX9" fmla="*/ 89647 w 8785411"/>
              <a:gd name="connsiteY9" fmla="*/ 1667435 h 1667435"/>
              <a:gd name="connsiteX0" fmla="*/ 0 w 8786351"/>
              <a:gd name="connsiteY0" fmla="*/ 1541929 h 1667435"/>
              <a:gd name="connsiteX1" fmla="*/ 1201270 w 8786351"/>
              <a:gd name="connsiteY1" fmla="*/ 788894 h 1667435"/>
              <a:gd name="connsiteX2" fmla="*/ 2438400 w 8786351"/>
              <a:gd name="connsiteY2" fmla="*/ 17929 h 1667435"/>
              <a:gd name="connsiteX3" fmla="*/ 6472517 w 8786351"/>
              <a:gd name="connsiteY3" fmla="*/ 0 h 1667435"/>
              <a:gd name="connsiteX4" fmla="*/ 7871011 w 8786351"/>
              <a:gd name="connsiteY4" fmla="*/ 1219200 h 1667435"/>
              <a:gd name="connsiteX5" fmla="*/ 8785411 w 8786351"/>
              <a:gd name="connsiteY5" fmla="*/ 1362635 h 1667435"/>
              <a:gd name="connsiteX6" fmla="*/ 7709647 w 8786351"/>
              <a:gd name="connsiteY6" fmla="*/ 1577788 h 1667435"/>
              <a:gd name="connsiteX7" fmla="*/ 6454588 w 8786351"/>
              <a:gd name="connsiteY7" fmla="*/ 286870 h 1667435"/>
              <a:gd name="connsiteX8" fmla="*/ 2456329 w 8786351"/>
              <a:gd name="connsiteY8" fmla="*/ 322729 h 1667435"/>
              <a:gd name="connsiteX9" fmla="*/ 89647 w 8786351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76085 h 1701591"/>
              <a:gd name="connsiteX1" fmla="*/ 1201270 w 8786149"/>
              <a:gd name="connsiteY1" fmla="*/ 823050 h 1701591"/>
              <a:gd name="connsiteX2" fmla="*/ 2438400 w 8786149"/>
              <a:gd name="connsiteY2" fmla="*/ 52085 h 1701591"/>
              <a:gd name="connsiteX3" fmla="*/ 6472517 w 8786149"/>
              <a:gd name="connsiteY3" fmla="*/ 34156 h 1701591"/>
              <a:gd name="connsiteX4" fmla="*/ 7871011 w 8786149"/>
              <a:gd name="connsiteY4" fmla="*/ 1253356 h 1701591"/>
              <a:gd name="connsiteX5" fmla="*/ 8785411 w 8786149"/>
              <a:gd name="connsiteY5" fmla="*/ 1396791 h 1701591"/>
              <a:gd name="connsiteX6" fmla="*/ 7709647 w 8786149"/>
              <a:gd name="connsiteY6" fmla="*/ 1611944 h 1701591"/>
              <a:gd name="connsiteX7" fmla="*/ 6454588 w 8786149"/>
              <a:gd name="connsiteY7" fmla="*/ 321026 h 1701591"/>
              <a:gd name="connsiteX8" fmla="*/ 2456329 w 8786149"/>
              <a:gd name="connsiteY8" fmla="*/ 356885 h 1701591"/>
              <a:gd name="connsiteX9" fmla="*/ 89647 w 8786149"/>
              <a:gd name="connsiteY9" fmla="*/ 1701591 h 1701591"/>
              <a:gd name="connsiteX0" fmla="*/ 0 w 8786149"/>
              <a:gd name="connsiteY0" fmla="*/ 1576085 h 1701591"/>
              <a:gd name="connsiteX1" fmla="*/ 1201270 w 8786149"/>
              <a:gd name="connsiteY1" fmla="*/ 823050 h 1701591"/>
              <a:gd name="connsiteX2" fmla="*/ 2438400 w 8786149"/>
              <a:gd name="connsiteY2" fmla="*/ 52085 h 1701591"/>
              <a:gd name="connsiteX3" fmla="*/ 6472517 w 8786149"/>
              <a:gd name="connsiteY3" fmla="*/ 34156 h 1701591"/>
              <a:gd name="connsiteX4" fmla="*/ 7871011 w 8786149"/>
              <a:gd name="connsiteY4" fmla="*/ 1253356 h 1701591"/>
              <a:gd name="connsiteX5" fmla="*/ 8785411 w 8786149"/>
              <a:gd name="connsiteY5" fmla="*/ 1396791 h 1701591"/>
              <a:gd name="connsiteX6" fmla="*/ 7709647 w 8786149"/>
              <a:gd name="connsiteY6" fmla="*/ 1611944 h 1701591"/>
              <a:gd name="connsiteX7" fmla="*/ 6454588 w 8786149"/>
              <a:gd name="connsiteY7" fmla="*/ 321026 h 1701591"/>
              <a:gd name="connsiteX8" fmla="*/ 2456329 w 8786149"/>
              <a:gd name="connsiteY8" fmla="*/ 356885 h 1701591"/>
              <a:gd name="connsiteX9" fmla="*/ 89647 w 8786149"/>
              <a:gd name="connsiteY9" fmla="*/ 1701591 h 1701591"/>
              <a:gd name="connsiteX0" fmla="*/ 0 w 8786149"/>
              <a:gd name="connsiteY0" fmla="*/ 1757401 h 1882907"/>
              <a:gd name="connsiteX1" fmla="*/ 1201270 w 8786149"/>
              <a:gd name="connsiteY1" fmla="*/ 1004366 h 1882907"/>
              <a:gd name="connsiteX2" fmla="*/ 2438400 w 8786149"/>
              <a:gd name="connsiteY2" fmla="*/ 233401 h 1882907"/>
              <a:gd name="connsiteX3" fmla="*/ 6472517 w 8786149"/>
              <a:gd name="connsiteY3" fmla="*/ 215472 h 1882907"/>
              <a:gd name="connsiteX4" fmla="*/ 7871011 w 8786149"/>
              <a:gd name="connsiteY4" fmla="*/ 1434672 h 1882907"/>
              <a:gd name="connsiteX5" fmla="*/ 8785411 w 8786149"/>
              <a:gd name="connsiteY5" fmla="*/ 1578107 h 1882907"/>
              <a:gd name="connsiteX6" fmla="*/ 7709647 w 8786149"/>
              <a:gd name="connsiteY6" fmla="*/ 1793260 h 1882907"/>
              <a:gd name="connsiteX7" fmla="*/ 6454588 w 8786149"/>
              <a:gd name="connsiteY7" fmla="*/ 502342 h 1882907"/>
              <a:gd name="connsiteX8" fmla="*/ 2456329 w 8786149"/>
              <a:gd name="connsiteY8" fmla="*/ 538201 h 1882907"/>
              <a:gd name="connsiteX9" fmla="*/ 89647 w 8786149"/>
              <a:gd name="connsiteY9" fmla="*/ 1882907 h 1882907"/>
              <a:gd name="connsiteX0" fmla="*/ 0 w 8786149"/>
              <a:gd name="connsiteY0" fmla="*/ 1664118 h 1789624"/>
              <a:gd name="connsiteX1" fmla="*/ 1201270 w 8786149"/>
              <a:gd name="connsiteY1" fmla="*/ 911083 h 1789624"/>
              <a:gd name="connsiteX2" fmla="*/ 2438400 w 8786149"/>
              <a:gd name="connsiteY2" fmla="*/ 140118 h 1789624"/>
              <a:gd name="connsiteX3" fmla="*/ 6472517 w 8786149"/>
              <a:gd name="connsiteY3" fmla="*/ 122189 h 1789624"/>
              <a:gd name="connsiteX4" fmla="*/ 7871011 w 8786149"/>
              <a:gd name="connsiteY4" fmla="*/ 1341389 h 1789624"/>
              <a:gd name="connsiteX5" fmla="*/ 8785411 w 8786149"/>
              <a:gd name="connsiteY5" fmla="*/ 1484824 h 1789624"/>
              <a:gd name="connsiteX6" fmla="*/ 7709647 w 8786149"/>
              <a:gd name="connsiteY6" fmla="*/ 1699977 h 1789624"/>
              <a:gd name="connsiteX7" fmla="*/ 6454588 w 8786149"/>
              <a:gd name="connsiteY7" fmla="*/ 409059 h 1789624"/>
              <a:gd name="connsiteX8" fmla="*/ 2456329 w 8786149"/>
              <a:gd name="connsiteY8" fmla="*/ 444918 h 1789624"/>
              <a:gd name="connsiteX9" fmla="*/ 89647 w 8786149"/>
              <a:gd name="connsiteY9" fmla="*/ 1789624 h 1789624"/>
              <a:gd name="connsiteX0" fmla="*/ 0 w 8786149"/>
              <a:gd name="connsiteY0" fmla="*/ 1664118 h 1789624"/>
              <a:gd name="connsiteX1" fmla="*/ 1201270 w 8786149"/>
              <a:gd name="connsiteY1" fmla="*/ 911083 h 1789624"/>
              <a:gd name="connsiteX2" fmla="*/ 2438400 w 8786149"/>
              <a:gd name="connsiteY2" fmla="*/ 140118 h 1789624"/>
              <a:gd name="connsiteX3" fmla="*/ 6472517 w 8786149"/>
              <a:gd name="connsiteY3" fmla="*/ 122189 h 1789624"/>
              <a:gd name="connsiteX4" fmla="*/ 7871011 w 8786149"/>
              <a:gd name="connsiteY4" fmla="*/ 1341389 h 1789624"/>
              <a:gd name="connsiteX5" fmla="*/ 8785411 w 8786149"/>
              <a:gd name="connsiteY5" fmla="*/ 1484824 h 1789624"/>
              <a:gd name="connsiteX6" fmla="*/ 7709647 w 8786149"/>
              <a:gd name="connsiteY6" fmla="*/ 1699977 h 1789624"/>
              <a:gd name="connsiteX7" fmla="*/ 6454588 w 8786149"/>
              <a:gd name="connsiteY7" fmla="*/ 409059 h 1789624"/>
              <a:gd name="connsiteX8" fmla="*/ 2456329 w 8786149"/>
              <a:gd name="connsiteY8" fmla="*/ 444918 h 1789624"/>
              <a:gd name="connsiteX9" fmla="*/ 89647 w 8786149"/>
              <a:gd name="connsiteY9" fmla="*/ 1789624 h 1789624"/>
              <a:gd name="connsiteX0" fmla="*/ 0 w 8786149"/>
              <a:gd name="connsiteY0" fmla="*/ 1609787 h 1735293"/>
              <a:gd name="connsiteX1" fmla="*/ 1201270 w 8786149"/>
              <a:gd name="connsiteY1" fmla="*/ 856752 h 1735293"/>
              <a:gd name="connsiteX2" fmla="*/ 2438400 w 8786149"/>
              <a:gd name="connsiteY2" fmla="*/ 85787 h 1735293"/>
              <a:gd name="connsiteX3" fmla="*/ 6454588 w 8786149"/>
              <a:gd name="connsiteY3" fmla="*/ 175435 h 1735293"/>
              <a:gd name="connsiteX4" fmla="*/ 7871011 w 8786149"/>
              <a:gd name="connsiteY4" fmla="*/ 1287058 h 1735293"/>
              <a:gd name="connsiteX5" fmla="*/ 8785411 w 8786149"/>
              <a:gd name="connsiteY5" fmla="*/ 1430493 h 1735293"/>
              <a:gd name="connsiteX6" fmla="*/ 7709647 w 8786149"/>
              <a:gd name="connsiteY6" fmla="*/ 1645646 h 1735293"/>
              <a:gd name="connsiteX7" fmla="*/ 6454588 w 8786149"/>
              <a:gd name="connsiteY7" fmla="*/ 354728 h 1735293"/>
              <a:gd name="connsiteX8" fmla="*/ 2456329 w 8786149"/>
              <a:gd name="connsiteY8" fmla="*/ 390587 h 1735293"/>
              <a:gd name="connsiteX9" fmla="*/ 89647 w 8786149"/>
              <a:gd name="connsiteY9" fmla="*/ 1735293 h 1735293"/>
              <a:gd name="connsiteX0" fmla="*/ 0 w 8786149"/>
              <a:gd name="connsiteY0" fmla="*/ 1599436 h 1724942"/>
              <a:gd name="connsiteX1" fmla="*/ 1201270 w 8786149"/>
              <a:gd name="connsiteY1" fmla="*/ 846401 h 1724942"/>
              <a:gd name="connsiteX2" fmla="*/ 2438400 w 8786149"/>
              <a:gd name="connsiteY2" fmla="*/ 75436 h 1724942"/>
              <a:gd name="connsiteX3" fmla="*/ 6454588 w 8786149"/>
              <a:gd name="connsiteY3" fmla="*/ 165084 h 1724942"/>
              <a:gd name="connsiteX4" fmla="*/ 7871011 w 8786149"/>
              <a:gd name="connsiteY4" fmla="*/ 1276707 h 1724942"/>
              <a:gd name="connsiteX5" fmla="*/ 8785411 w 8786149"/>
              <a:gd name="connsiteY5" fmla="*/ 1420142 h 1724942"/>
              <a:gd name="connsiteX6" fmla="*/ 7709647 w 8786149"/>
              <a:gd name="connsiteY6" fmla="*/ 1635295 h 1724942"/>
              <a:gd name="connsiteX7" fmla="*/ 6454588 w 8786149"/>
              <a:gd name="connsiteY7" fmla="*/ 344377 h 1724942"/>
              <a:gd name="connsiteX8" fmla="*/ 2456329 w 8786149"/>
              <a:gd name="connsiteY8" fmla="*/ 380236 h 1724942"/>
              <a:gd name="connsiteX9" fmla="*/ 89647 w 8786149"/>
              <a:gd name="connsiteY9" fmla="*/ 1724942 h 1724942"/>
              <a:gd name="connsiteX0" fmla="*/ 0 w 8786149"/>
              <a:gd name="connsiteY0" fmla="*/ 1547982 h 1673488"/>
              <a:gd name="connsiteX1" fmla="*/ 1201270 w 8786149"/>
              <a:gd name="connsiteY1" fmla="*/ 794947 h 1673488"/>
              <a:gd name="connsiteX2" fmla="*/ 2438400 w 8786149"/>
              <a:gd name="connsiteY2" fmla="*/ 113629 h 1673488"/>
              <a:gd name="connsiteX3" fmla="*/ 6454588 w 8786149"/>
              <a:gd name="connsiteY3" fmla="*/ 113630 h 1673488"/>
              <a:gd name="connsiteX4" fmla="*/ 7871011 w 8786149"/>
              <a:gd name="connsiteY4" fmla="*/ 1225253 h 1673488"/>
              <a:gd name="connsiteX5" fmla="*/ 8785411 w 8786149"/>
              <a:gd name="connsiteY5" fmla="*/ 1368688 h 1673488"/>
              <a:gd name="connsiteX6" fmla="*/ 7709647 w 8786149"/>
              <a:gd name="connsiteY6" fmla="*/ 1583841 h 1673488"/>
              <a:gd name="connsiteX7" fmla="*/ 6454588 w 8786149"/>
              <a:gd name="connsiteY7" fmla="*/ 292923 h 1673488"/>
              <a:gd name="connsiteX8" fmla="*/ 2456329 w 8786149"/>
              <a:gd name="connsiteY8" fmla="*/ 328782 h 1673488"/>
              <a:gd name="connsiteX9" fmla="*/ 89647 w 8786149"/>
              <a:gd name="connsiteY9" fmla="*/ 1673488 h 1673488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305157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  <a:gd name="connsiteX0" fmla="*/ 0 w 8804109"/>
              <a:gd name="connsiteY0" fmla="*/ 1434710 h 1792658"/>
              <a:gd name="connsiteX1" fmla="*/ 1219199 w 8804109"/>
              <a:gd name="connsiteY1" fmla="*/ 807181 h 1792658"/>
              <a:gd name="connsiteX2" fmla="*/ 2456329 w 8804109"/>
              <a:gd name="connsiteY2" fmla="*/ 125863 h 1792658"/>
              <a:gd name="connsiteX3" fmla="*/ 6472517 w 8804109"/>
              <a:gd name="connsiteY3" fmla="*/ 125864 h 1792658"/>
              <a:gd name="connsiteX4" fmla="*/ 7888940 w 8804109"/>
              <a:gd name="connsiteY4" fmla="*/ 1237487 h 1792658"/>
              <a:gd name="connsiteX5" fmla="*/ 8803340 w 8804109"/>
              <a:gd name="connsiteY5" fmla="*/ 1380922 h 1792658"/>
              <a:gd name="connsiteX6" fmla="*/ 7727576 w 8804109"/>
              <a:gd name="connsiteY6" fmla="*/ 1596075 h 1792658"/>
              <a:gd name="connsiteX7" fmla="*/ 6472517 w 8804109"/>
              <a:gd name="connsiteY7" fmla="*/ 305157 h 1792658"/>
              <a:gd name="connsiteX8" fmla="*/ 2474258 w 8804109"/>
              <a:gd name="connsiteY8" fmla="*/ 341016 h 1792658"/>
              <a:gd name="connsiteX9" fmla="*/ 107576 w 8804109"/>
              <a:gd name="connsiteY9" fmla="*/ 1685722 h 1792658"/>
              <a:gd name="connsiteX0" fmla="*/ 0 w 8803996"/>
              <a:gd name="connsiteY0" fmla="*/ 1434710 h 1685722"/>
              <a:gd name="connsiteX1" fmla="*/ 1219199 w 8803996"/>
              <a:gd name="connsiteY1" fmla="*/ 807181 h 1685722"/>
              <a:gd name="connsiteX2" fmla="*/ 2456329 w 8803996"/>
              <a:gd name="connsiteY2" fmla="*/ 125863 h 1685722"/>
              <a:gd name="connsiteX3" fmla="*/ 6472517 w 8803996"/>
              <a:gd name="connsiteY3" fmla="*/ 125864 h 1685722"/>
              <a:gd name="connsiteX4" fmla="*/ 7888940 w 8803996"/>
              <a:gd name="connsiteY4" fmla="*/ 1237487 h 1685722"/>
              <a:gd name="connsiteX5" fmla="*/ 8803340 w 8803996"/>
              <a:gd name="connsiteY5" fmla="*/ 1380922 h 1685722"/>
              <a:gd name="connsiteX6" fmla="*/ 7727576 w 8803996"/>
              <a:gd name="connsiteY6" fmla="*/ 1596075 h 1685722"/>
              <a:gd name="connsiteX7" fmla="*/ 6472517 w 8803996"/>
              <a:gd name="connsiteY7" fmla="*/ 305157 h 1685722"/>
              <a:gd name="connsiteX8" fmla="*/ 2474258 w 8803996"/>
              <a:gd name="connsiteY8" fmla="*/ 341016 h 1685722"/>
              <a:gd name="connsiteX9" fmla="*/ 107576 w 8803996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414339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414339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4078" h="1685722">
                <a:moveTo>
                  <a:pt x="0" y="1434710"/>
                </a:moveTo>
                <a:lnTo>
                  <a:pt x="1219199" y="807181"/>
                </a:lnTo>
                <a:cubicBezTo>
                  <a:pt x="1625599" y="553181"/>
                  <a:pt x="2154517" y="275275"/>
                  <a:pt x="2456329" y="125863"/>
                </a:cubicBezTo>
                <a:cubicBezTo>
                  <a:pt x="2758141" y="-23549"/>
                  <a:pt x="5567082" y="-59407"/>
                  <a:pt x="6472517" y="125864"/>
                </a:cubicBezTo>
                <a:cubicBezTo>
                  <a:pt x="7377952" y="311135"/>
                  <a:pt x="7500470" y="1028311"/>
                  <a:pt x="7888940" y="1237487"/>
                </a:cubicBezTo>
                <a:cubicBezTo>
                  <a:pt x="8277410" y="1446663"/>
                  <a:pt x="8776446" y="1106004"/>
                  <a:pt x="8803340" y="1380922"/>
                </a:cubicBezTo>
                <a:cubicBezTo>
                  <a:pt x="8830234" y="1655840"/>
                  <a:pt x="8116046" y="1757172"/>
                  <a:pt x="7727576" y="1596075"/>
                </a:cubicBezTo>
                <a:cubicBezTo>
                  <a:pt x="7339106" y="1434978"/>
                  <a:pt x="6819153" y="647421"/>
                  <a:pt x="6472517" y="414339"/>
                </a:cubicBezTo>
                <a:cubicBezTo>
                  <a:pt x="5928658" y="235045"/>
                  <a:pt x="2852694" y="224653"/>
                  <a:pt x="2474258" y="341016"/>
                </a:cubicBezTo>
                <a:cubicBezTo>
                  <a:pt x="2095822" y="457379"/>
                  <a:pt x="896470" y="1237487"/>
                  <a:pt x="107576" y="1685722"/>
                </a:cubicBezTo>
              </a:path>
            </a:pathLst>
          </a:custGeom>
          <a:noFill/>
          <a:ln w="53975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696E3D-457C-595F-3855-66507EEC15F6}"/>
              </a:ext>
            </a:extLst>
          </p:cNvPr>
          <p:cNvCxnSpPr>
            <a:cxnSpLocks/>
          </p:cNvCxnSpPr>
          <p:nvPr/>
        </p:nvCxnSpPr>
        <p:spPr>
          <a:xfrm>
            <a:off x="2140424" y="1819397"/>
            <a:ext cx="0" cy="972484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5F8DB8-EDBF-BA00-BEC6-1CAA398D6A94}"/>
              </a:ext>
            </a:extLst>
          </p:cNvPr>
          <p:cNvCxnSpPr>
            <a:cxnSpLocks/>
          </p:cNvCxnSpPr>
          <p:nvPr/>
        </p:nvCxnSpPr>
        <p:spPr>
          <a:xfrm>
            <a:off x="3706671" y="1812880"/>
            <a:ext cx="0" cy="2075098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506F19-7846-CF9E-CB6E-99F60F807956}"/>
              </a:ext>
            </a:extLst>
          </p:cNvPr>
          <p:cNvGrpSpPr/>
          <p:nvPr/>
        </p:nvGrpSpPr>
        <p:grpSpPr>
          <a:xfrm>
            <a:off x="4984730" y="1835481"/>
            <a:ext cx="1998067" cy="2510093"/>
            <a:chOff x="4984730" y="1835481"/>
            <a:chExt cx="1998067" cy="251009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D6800F-66C8-DC1C-8220-84BF071995C1}"/>
                </a:ext>
              </a:extLst>
            </p:cNvPr>
            <p:cNvCxnSpPr>
              <a:cxnSpLocks/>
            </p:cNvCxnSpPr>
            <p:nvPr/>
          </p:nvCxnSpPr>
          <p:spPr>
            <a:xfrm>
              <a:off x="6979418" y="1839214"/>
              <a:ext cx="0" cy="1841212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AA89A2-6727-9FA7-79F7-DEE95FA97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4730" y="1835481"/>
              <a:ext cx="1998067" cy="251009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426E612-5418-9EC1-0642-7B06D6747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1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956185" y="3144065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80006" y="3712396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91705" y="2469215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558898" y="4419903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570452" y="4289760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423034" y="4722080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804434" y="2516952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55727" y="2564659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439792" y="3626233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353044" y="3160166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758600" y="2550125"/>
            <a:ext cx="179923" cy="467705"/>
            <a:chOff x="2620015" y="53199"/>
            <a:chExt cx="179923" cy="467705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9"/>
              <a:ext cx="179923" cy="196522"/>
              <a:chOff x="2620015" y="11718"/>
              <a:chExt cx="179923" cy="238005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43" y="11718"/>
                <a:ext cx="146258" cy="238005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376096" y="2436415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927396" y="3632078"/>
            <a:ext cx="179923" cy="467705"/>
            <a:chOff x="2620015" y="53199"/>
            <a:chExt cx="179923" cy="467705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9"/>
              <a:ext cx="179923" cy="196522"/>
              <a:chOff x="2620015" y="11718"/>
              <a:chExt cx="179923" cy="238005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43" y="11718"/>
                <a:ext cx="146258" cy="238005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9007147" y="3060530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129806" y="36043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10047926" y="29792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10013648" y="264654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99880" y="3137171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305674" y="400619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cxnSpLocks/>
            <a:endCxn id="503" idx="1"/>
          </p:cNvCxnSpPr>
          <p:nvPr/>
        </p:nvCxnSpPr>
        <p:spPr>
          <a:xfrm flipH="1">
            <a:off x="9491693" y="2979999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400377" y="3532096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964061" y="3532096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871627" y="4387103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475463" y="3299028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722337" y="3867359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827087" y="4444723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726232" y="4853104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634776" y="3131579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617603" y="3790350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661190" y="4460876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716609" y="6223519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449803" y="3440110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81154" y="4467640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126463" y="4253698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endCxn id="263" idx="3"/>
          </p:cNvCxnSpPr>
          <p:nvPr/>
        </p:nvCxnSpPr>
        <p:spPr>
          <a:xfrm>
            <a:off x="3054647" y="3492528"/>
            <a:ext cx="835518" cy="74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itle 2">
            <a:extLst>
              <a:ext uri="{FF2B5EF4-FFF2-40B4-BE49-F238E27FC236}">
                <a16:creationId xmlns:a16="http://schemas.microsoft.com/office/drawing/2014/main" id="{DF66AE21-62D6-77B9-CB95-D1F581DA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User plane: </a:t>
            </a:r>
            <a:r>
              <a:rPr lang="en-US" sz="3200" b="0" kern="0" dirty="0">
                <a:solidFill>
                  <a:schemeClr val="tx1"/>
                </a:solidFill>
                <a:latin typeface="+mn-lt"/>
                <a:ea typeface="ＭＳ Ｐゴシック" charset="0"/>
              </a:rPr>
              <a:t>resources, as used by users (application)</a:t>
            </a:r>
            <a:endParaRPr lang="en-US" b="0" kern="0" dirty="0">
              <a:solidFill>
                <a:schemeClr val="tx1"/>
              </a:solidFill>
              <a:latin typeface="+mn-lt"/>
              <a:ea typeface="ＭＳ Ｐゴシック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D9044B4-A8D0-7045-9117-88D504D62C30}"/>
              </a:ext>
            </a:extLst>
          </p:cNvPr>
          <p:cNvSpPr/>
          <p:nvPr/>
        </p:nvSpPr>
        <p:spPr>
          <a:xfrm>
            <a:off x="1967345" y="2855699"/>
            <a:ext cx="1080655" cy="789709"/>
          </a:xfrm>
          <a:custGeom>
            <a:avLst/>
            <a:gdLst>
              <a:gd name="connsiteX0" fmla="*/ 0 w 1080655"/>
              <a:gd name="connsiteY0" fmla="*/ 0 h 789709"/>
              <a:gd name="connsiteX1" fmla="*/ 637310 w 1080655"/>
              <a:gd name="connsiteY1" fmla="*/ 180109 h 789709"/>
              <a:gd name="connsiteX2" fmla="*/ 1080655 w 1080655"/>
              <a:gd name="connsiteY2" fmla="*/ 789709 h 789709"/>
              <a:gd name="connsiteX3" fmla="*/ 1080655 w 1080655"/>
              <a:gd name="connsiteY3" fmla="*/ 332509 h 78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655" h="789709">
                <a:moveTo>
                  <a:pt x="0" y="0"/>
                </a:moveTo>
                <a:lnTo>
                  <a:pt x="637310" y="180109"/>
                </a:lnTo>
                <a:lnTo>
                  <a:pt x="1080655" y="789709"/>
                </a:lnTo>
                <a:lnTo>
                  <a:pt x="1080655" y="332509"/>
                </a:lnTo>
              </a:path>
            </a:pathLst>
          </a:custGeom>
          <a:noFill/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4557E-F6D7-E60D-4816-2347DC986F94}"/>
              </a:ext>
            </a:extLst>
          </p:cNvPr>
          <p:cNvGrpSpPr/>
          <p:nvPr/>
        </p:nvGrpSpPr>
        <p:grpSpPr>
          <a:xfrm>
            <a:off x="1551052" y="1284209"/>
            <a:ext cx="9124230" cy="1020079"/>
            <a:chOff x="1551052" y="1284209"/>
            <a:chExt cx="9124230" cy="1020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58714-6B3B-225C-8FBD-A4F28EDC1765}"/>
                </a:ext>
              </a:extLst>
            </p:cNvPr>
            <p:cNvSpPr/>
            <p:nvPr/>
          </p:nvSpPr>
          <p:spPr>
            <a:xfrm>
              <a:off x="1551052" y="1773936"/>
              <a:ext cx="9124230" cy="5303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89E09-311A-EFB4-B415-CEC1C4B58522}"/>
                </a:ext>
              </a:extLst>
            </p:cNvPr>
            <p:cNvSpPr txBox="1"/>
            <p:nvPr/>
          </p:nvSpPr>
          <p:spPr>
            <a:xfrm>
              <a:off x="5048528" y="1284209"/>
              <a:ext cx="1527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</a:rPr>
                <a:t>User plane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BBF691-C856-ED4D-ECB4-CD67FE2BAA75}"/>
              </a:ext>
            </a:extLst>
          </p:cNvPr>
          <p:cNvGrpSpPr/>
          <p:nvPr/>
        </p:nvGrpSpPr>
        <p:grpSpPr>
          <a:xfrm>
            <a:off x="1649374" y="1845631"/>
            <a:ext cx="1702838" cy="1078203"/>
            <a:chOff x="1649374" y="1845631"/>
            <a:chExt cx="1702838" cy="10782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4E2D13-0154-F4E7-5CD0-EF9E615A2C71}"/>
                </a:ext>
              </a:extLst>
            </p:cNvPr>
            <p:cNvSpPr txBox="1"/>
            <p:nvPr/>
          </p:nvSpPr>
          <p:spPr>
            <a:xfrm>
              <a:off x="1649374" y="1845631"/>
              <a:ext cx="1702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“local breakout”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9A78B8-E70A-0E26-C6D0-C70B91E8F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9107" y="2213480"/>
              <a:ext cx="2272" cy="7103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307ABA-F06B-F228-714E-8D6A669C25A9}"/>
              </a:ext>
            </a:extLst>
          </p:cNvPr>
          <p:cNvGrpSpPr/>
          <p:nvPr/>
        </p:nvGrpSpPr>
        <p:grpSpPr>
          <a:xfrm>
            <a:off x="3333167" y="1854767"/>
            <a:ext cx="2100768" cy="2798666"/>
            <a:chOff x="1758594" y="1865951"/>
            <a:chExt cx="2100768" cy="27986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9AF70-88C1-0A7C-3FCA-A3A0978E059B}"/>
                </a:ext>
              </a:extLst>
            </p:cNvPr>
            <p:cNvSpPr txBox="1"/>
            <p:nvPr/>
          </p:nvSpPr>
          <p:spPr>
            <a:xfrm>
              <a:off x="1758594" y="1865951"/>
              <a:ext cx="2100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within one operator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58EF39-CB3B-1A18-5242-0B84434842FC}"/>
                </a:ext>
              </a:extLst>
            </p:cNvPr>
            <p:cNvCxnSpPr>
              <a:cxnSpLocks/>
            </p:cNvCxnSpPr>
            <p:nvPr/>
          </p:nvCxnSpPr>
          <p:spPr>
            <a:xfrm>
              <a:off x="2021870" y="2211794"/>
              <a:ext cx="0" cy="24528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23DF7-3575-6CCD-246D-34BCF224C2FC}"/>
              </a:ext>
            </a:extLst>
          </p:cNvPr>
          <p:cNvGrpSpPr/>
          <p:nvPr/>
        </p:nvGrpSpPr>
        <p:grpSpPr>
          <a:xfrm>
            <a:off x="6477137" y="1866648"/>
            <a:ext cx="3851159" cy="2020809"/>
            <a:chOff x="-147136" y="1845631"/>
            <a:chExt cx="3851159" cy="20208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59E944-4016-EE9B-7322-60EF0F4A5565}"/>
                </a:ext>
              </a:extLst>
            </p:cNvPr>
            <p:cNvSpPr txBox="1"/>
            <p:nvPr/>
          </p:nvSpPr>
          <p:spPr>
            <a:xfrm>
              <a:off x="2563774" y="1845631"/>
              <a:ext cx="1140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edge/core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1EEBFD-CB71-0775-47F7-B382E8221340}"/>
                </a:ext>
              </a:extLst>
            </p:cNvPr>
            <p:cNvCxnSpPr>
              <a:cxnSpLocks/>
            </p:cNvCxnSpPr>
            <p:nvPr/>
          </p:nvCxnSpPr>
          <p:spPr>
            <a:xfrm>
              <a:off x="2839910" y="2212684"/>
              <a:ext cx="0" cy="976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75DCBA2-3687-A487-F689-449D933D0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7136" y="2218744"/>
              <a:ext cx="2987046" cy="16476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46FDDF-A09E-7BD7-9EDD-A198E671C206}"/>
              </a:ext>
            </a:extLst>
          </p:cNvPr>
          <p:cNvGrpSpPr/>
          <p:nvPr/>
        </p:nvGrpSpPr>
        <p:grpSpPr>
          <a:xfrm>
            <a:off x="1842068" y="3982530"/>
            <a:ext cx="2131647" cy="1939667"/>
            <a:chOff x="1842068" y="3982530"/>
            <a:chExt cx="2131647" cy="19396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32444F-FA60-DEBC-9F4E-0E837A579719}"/>
                </a:ext>
              </a:extLst>
            </p:cNvPr>
            <p:cNvSpPr/>
            <p:nvPr/>
          </p:nvSpPr>
          <p:spPr>
            <a:xfrm>
              <a:off x="1842068" y="3982530"/>
              <a:ext cx="2131647" cy="1939667"/>
            </a:xfrm>
            <a:custGeom>
              <a:avLst/>
              <a:gdLst>
                <a:gd name="connsiteX0" fmla="*/ 0 w 1080655"/>
                <a:gd name="connsiteY0" fmla="*/ 0 h 789709"/>
                <a:gd name="connsiteX1" fmla="*/ 637310 w 1080655"/>
                <a:gd name="connsiteY1" fmla="*/ 180109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080655"/>
                <a:gd name="connsiteY0" fmla="*/ 0 h 789709"/>
                <a:gd name="connsiteX1" fmla="*/ 471055 w 1080655"/>
                <a:gd name="connsiteY1" fmla="*/ 83127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080655"/>
                <a:gd name="connsiteY0" fmla="*/ 0 h 789709"/>
                <a:gd name="connsiteX1" fmla="*/ 471055 w 1080655"/>
                <a:gd name="connsiteY1" fmla="*/ 83127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108364"/>
                <a:gd name="connsiteY0" fmla="*/ 665019 h 1454728"/>
                <a:gd name="connsiteX1" fmla="*/ 471055 w 1108364"/>
                <a:gd name="connsiteY1" fmla="*/ 748146 h 1454728"/>
                <a:gd name="connsiteX2" fmla="*/ 1080655 w 1108364"/>
                <a:gd name="connsiteY2" fmla="*/ 1454728 h 1454728"/>
                <a:gd name="connsiteX3" fmla="*/ 1108364 w 1108364"/>
                <a:gd name="connsiteY3" fmla="*/ 0 h 1454728"/>
                <a:gd name="connsiteX0" fmla="*/ 0 w 1177637"/>
                <a:gd name="connsiteY0" fmla="*/ 665019 h 823473"/>
                <a:gd name="connsiteX1" fmla="*/ 471055 w 1177637"/>
                <a:gd name="connsiteY1" fmla="*/ 748146 h 823473"/>
                <a:gd name="connsiteX2" fmla="*/ 1177637 w 1177637"/>
                <a:gd name="connsiteY2" fmla="*/ 554182 h 823473"/>
                <a:gd name="connsiteX3" fmla="*/ 1108364 w 1177637"/>
                <a:gd name="connsiteY3" fmla="*/ 0 h 823473"/>
                <a:gd name="connsiteX0" fmla="*/ 0 w 1177637"/>
                <a:gd name="connsiteY0" fmla="*/ 665019 h 748236"/>
                <a:gd name="connsiteX1" fmla="*/ 471055 w 1177637"/>
                <a:gd name="connsiteY1" fmla="*/ 748146 h 748236"/>
                <a:gd name="connsiteX2" fmla="*/ 776441 w 1177637"/>
                <a:gd name="connsiteY2" fmla="*/ 678415 h 748236"/>
                <a:gd name="connsiteX3" fmla="*/ 1177637 w 1177637"/>
                <a:gd name="connsiteY3" fmla="*/ 554182 h 748236"/>
                <a:gd name="connsiteX4" fmla="*/ 1108364 w 1177637"/>
                <a:gd name="connsiteY4" fmla="*/ 0 h 748236"/>
                <a:gd name="connsiteX0" fmla="*/ 0 w 1177637"/>
                <a:gd name="connsiteY0" fmla="*/ 665019 h 1109810"/>
                <a:gd name="connsiteX1" fmla="*/ 471055 w 1177637"/>
                <a:gd name="connsiteY1" fmla="*/ 748146 h 1109810"/>
                <a:gd name="connsiteX2" fmla="*/ 499350 w 1177637"/>
                <a:gd name="connsiteY2" fmla="*/ 1107906 h 1109810"/>
                <a:gd name="connsiteX3" fmla="*/ 1177637 w 1177637"/>
                <a:gd name="connsiteY3" fmla="*/ 554182 h 1109810"/>
                <a:gd name="connsiteX4" fmla="*/ 1108364 w 1177637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2118395"/>
                <a:gd name="connsiteY0" fmla="*/ 1304409 h 1749200"/>
                <a:gd name="connsiteX1" fmla="*/ 471055 w 2118395"/>
                <a:gd name="connsiteY1" fmla="*/ 1387536 h 1749200"/>
                <a:gd name="connsiteX2" fmla="*/ 499350 w 2118395"/>
                <a:gd name="connsiteY2" fmla="*/ 1747296 h 1749200"/>
                <a:gd name="connsiteX3" fmla="*/ 2118395 w 2118395"/>
                <a:gd name="connsiteY3" fmla="*/ 22316 h 1749200"/>
                <a:gd name="connsiteX4" fmla="*/ 1108364 w 2118395"/>
                <a:gd name="connsiteY4" fmla="*/ 639390 h 1749200"/>
                <a:gd name="connsiteX0" fmla="*/ 0 w 2129543"/>
                <a:gd name="connsiteY0" fmla="*/ 1686099 h 2130890"/>
                <a:gd name="connsiteX1" fmla="*/ 471055 w 2129543"/>
                <a:gd name="connsiteY1" fmla="*/ 1769226 h 2130890"/>
                <a:gd name="connsiteX2" fmla="*/ 499350 w 2129543"/>
                <a:gd name="connsiteY2" fmla="*/ 2128986 h 2130890"/>
                <a:gd name="connsiteX3" fmla="*/ 2118395 w 2129543"/>
                <a:gd name="connsiteY3" fmla="*/ 404006 h 2130890"/>
                <a:gd name="connsiteX4" fmla="*/ 2129444 w 2129543"/>
                <a:gd name="connsiteY4" fmla="*/ 0 h 2130890"/>
                <a:gd name="connsiteX0" fmla="*/ 0 w 2129543"/>
                <a:gd name="connsiteY0" fmla="*/ 1686099 h 1949532"/>
                <a:gd name="connsiteX1" fmla="*/ 471055 w 2129543"/>
                <a:gd name="connsiteY1" fmla="*/ 1769226 h 1949532"/>
                <a:gd name="connsiteX2" fmla="*/ 499350 w 2129543"/>
                <a:gd name="connsiteY2" fmla="*/ 1946106 h 1949532"/>
                <a:gd name="connsiteX3" fmla="*/ 2118395 w 2129543"/>
                <a:gd name="connsiteY3" fmla="*/ 404006 h 1949532"/>
                <a:gd name="connsiteX4" fmla="*/ 2129444 w 2129543"/>
                <a:gd name="connsiteY4" fmla="*/ 0 h 1949532"/>
                <a:gd name="connsiteX0" fmla="*/ 0 w 2129543"/>
                <a:gd name="connsiteY0" fmla="*/ 1335579 h 1949532"/>
                <a:gd name="connsiteX1" fmla="*/ 471055 w 2129543"/>
                <a:gd name="connsiteY1" fmla="*/ 1769226 h 1949532"/>
                <a:gd name="connsiteX2" fmla="*/ 499350 w 2129543"/>
                <a:gd name="connsiteY2" fmla="*/ 1946106 h 1949532"/>
                <a:gd name="connsiteX3" fmla="*/ 2118395 w 2129543"/>
                <a:gd name="connsiteY3" fmla="*/ 404006 h 1949532"/>
                <a:gd name="connsiteX4" fmla="*/ 2129444 w 2129543"/>
                <a:gd name="connsiteY4" fmla="*/ 0 h 1949532"/>
                <a:gd name="connsiteX0" fmla="*/ 0 w 2129543"/>
                <a:gd name="connsiteY0" fmla="*/ 1335579 h 2028913"/>
                <a:gd name="connsiteX1" fmla="*/ 471055 w 2129543"/>
                <a:gd name="connsiteY1" fmla="*/ 1769226 h 2028913"/>
                <a:gd name="connsiteX2" fmla="*/ 499350 w 2129543"/>
                <a:gd name="connsiteY2" fmla="*/ 1946106 h 2028913"/>
                <a:gd name="connsiteX3" fmla="*/ 2118395 w 2129543"/>
                <a:gd name="connsiteY3" fmla="*/ 404006 h 2028913"/>
                <a:gd name="connsiteX4" fmla="*/ 2129444 w 2129543"/>
                <a:gd name="connsiteY4" fmla="*/ 0 h 2028913"/>
                <a:gd name="connsiteX0" fmla="*/ 0 w 2129543"/>
                <a:gd name="connsiteY0" fmla="*/ 1335579 h 2033143"/>
                <a:gd name="connsiteX1" fmla="*/ 471055 w 2129543"/>
                <a:gd name="connsiteY1" fmla="*/ 1769226 h 2033143"/>
                <a:gd name="connsiteX2" fmla="*/ 499350 w 2129543"/>
                <a:gd name="connsiteY2" fmla="*/ 1946106 h 2033143"/>
                <a:gd name="connsiteX3" fmla="*/ 2118395 w 2129543"/>
                <a:gd name="connsiteY3" fmla="*/ 404006 h 2033143"/>
                <a:gd name="connsiteX4" fmla="*/ 2129444 w 2129543"/>
                <a:gd name="connsiteY4" fmla="*/ 0 h 2033143"/>
                <a:gd name="connsiteX0" fmla="*/ 0 w 2129543"/>
                <a:gd name="connsiteY0" fmla="*/ 1335579 h 1948450"/>
                <a:gd name="connsiteX1" fmla="*/ 471055 w 2129543"/>
                <a:gd name="connsiteY1" fmla="*/ 1769226 h 1948450"/>
                <a:gd name="connsiteX2" fmla="*/ 499350 w 2129543"/>
                <a:gd name="connsiteY2" fmla="*/ 1946106 h 1948450"/>
                <a:gd name="connsiteX3" fmla="*/ 2118395 w 2129543"/>
                <a:gd name="connsiteY3" fmla="*/ 404006 h 1948450"/>
                <a:gd name="connsiteX4" fmla="*/ 2129444 w 2129543"/>
                <a:gd name="connsiteY4" fmla="*/ 0 h 1948450"/>
                <a:gd name="connsiteX0" fmla="*/ 0 w 2129543"/>
                <a:gd name="connsiteY0" fmla="*/ 1335579 h 1948450"/>
                <a:gd name="connsiteX1" fmla="*/ 471055 w 2129543"/>
                <a:gd name="connsiteY1" fmla="*/ 1769226 h 1948450"/>
                <a:gd name="connsiteX2" fmla="*/ 499350 w 2129543"/>
                <a:gd name="connsiteY2" fmla="*/ 1946106 h 1948450"/>
                <a:gd name="connsiteX3" fmla="*/ 2118395 w 2129543"/>
                <a:gd name="connsiteY3" fmla="*/ 404006 h 1948450"/>
                <a:gd name="connsiteX4" fmla="*/ 2129444 w 2129543"/>
                <a:gd name="connsiteY4" fmla="*/ 0 h 1948450"/>
                <a:gd name="connsiteX0" fmla="*/ 0 w 2129543"/>
                <a:gd name="connsiteY0" fmla="*/ 1335579 h 1946106"/>
                <a:gd name="connsiteX1" fmla="*/ 471055 w 2129543"/>
                <a:gd name="connsiteY1" fmla="*/ 1769226 h 1946106"/>
                <a:gd name="connsiteX2" fmla="*/ 499350 w 2129543"/>
                <a:gd name="connsiteY2" fmla="*/ 1946106 h 1946106"/>
                <a:gd name="connsiteX3" fmla="*/ 2118395 w 2129543"/>
                <a:gd name="connsiteY3" fmla="*/ 404006 h 1946106"/>
                <a:gd name="connsiteX4" fmla="*/ 2129444 w 2129543"/>
                <a:gd name="connsiteY4" fmla="*/ 0 h 1946106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66175 w 2131647"/>
                <a:gd name="connsiteY3" fmla="*/ 1331592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19481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78"/>
                <a:gd name="connsiteX1" fmla="*/ 467152 w 2131647"/>
                <a:gd name="connsiteY1" fmla="*/ 1939667 h 1939678"/>
                <a:gd name="connsiteX2" fmla="*/ 1111674 w 2131647"/>
                <a:gd name="connsiteY2" fmla="*/ 1319481 h 1939678"/>
                <a:gd name="connsiteX3" fmla="*/ 2131647 w 2131647"/>
                <a:gd name="connsiteY3" fmla="*/ 284737 h 1939678"/>
                <a:gd name="connsiteX4" fmla="*/ 2129444 w 2131647"/>
                <a:gd name="connsiteY4" fmla="*/ 0 h 1939678"/>
                <a:gd name="connsiteX0" fmla="*/ 0 w 2131647"/>
                <a:gd name="connsiteY0" fmla="*/ 1335579 h 1939667"/>
                <a:gd name="connsiteX1" fmla="*/ 467152 w 2131647"/>
                <a:gd name="connsiteY1" fmla="*/ 1939667 h 1939667"/>
                <a:gd name="connsiteX2" fmla="*/ 1111674 w 2131647"/>
                <a:gd name="connsiteY2" fmla="*/ 1319481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  <a:gd name="connsiteX0" fmla="*/ 0 w 2131647"/>
                <a:gd name="connsiteY0" fmla="*/ 1335579 h 1939667"/>
                <a:gd name="connsiteX1" fmla="*/ 467152 w 2131647"/>
                <a:gd name="connsiteY1" fmla="*/ 1939667 h 1939667"/>
                <a:gd name="connsiteX2" fmla="*/ 1111674 w 2131647"/>
                <a:gd name="connsiteY2" fmla="*/ 1319481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47" h="1939667">
                  <a:moveTo>
                    <a:pt x="0" y="1335579"/>
                  </a:moveTo>
                  <a:lnTo>
                    <a:pt x="467152" y="1939667"/>
                  </a:lnTo>
                  <a:cubicBezTo>
                    <a:pt x="900712" y="1531257"/>
                    <a:pt x="834258" y="1595303"/>
                    <a:pt x="1111674" y="1319481"/>
                  </a:cubicBezTo>
                  <a:cubicBezTo>
                    <a:pt x="1389090" y="1043659"/>
                    <a:pt x="1457296" y="1008365"/>
                    <a:pt x="2131647" y="284737"/>
                  </a:cubicBezTo>
                  <a:cubicBezTo>
                    <a:pt x="2130250" y="104348"/>
                    <a:pt x="2130841" y="180389"/>
                    <a:pt x="2129444" y="0"/>
                  </a:cubicBezTo>
                </a:path>
              </a:pathLst>
            </a:custGeom>
            <a:noFill/>
            <a:ln w="60325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71EADA-C414-2064-E0C7-0180CDBC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729" y="4859753"/>
              <a:ext cx="2443" cy="52640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97A5CE-94B7-0BB7-8A7E-83BFF40BFE82}"/>
              </a:ext>
            </a:extLst>
          </p:cNvPr>
          <p:cNvGrpSpPr/>
          <p:nvPr/>
        </p:nvGrpSpPr>
        <p:grpSpPr>
          <a:xfrm>
            <a:off x="6146800" y="2739444"/>
            <a:ext cx="4406900" cy="1558896"/>
            <a:chOff x="6146800" y="2739444"/>
            <a:chExt cx="4406900" cy="155889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7857EF-B7E6-2404-5843-5B7890B5AFAA}"/>
                </a:ext>
              </a:extLst>
            </p:cNvPr>
            <p:cNvSpPr/>
            <p:nvPr/>
          </p:nvSpPr>
          <p:spPr>
            <a:xfrm>
              <a:off x="6146800" y="2845308"/>
              <a:ext cx="4406900" cy="1449766"/>
            </a:xfrm>
            <a:custGeom>
              <a:avLst/>
              <a:gdLst>
                <a:gd name="connsiteX0" fmla="*/ 4406900 w 4406900"/>
                <a:gd name="connsiteY0" fmla="*/ 431800 h 1587500"/>
                <a:gd name="connsiteX1" fmla="*/ 3695700 w 4406900"/>
                <a:gd name="connsiteY1" fmla="*/ 0 h 1587500"/>
                <a:gd name="connsiteX2" fmla="*/ 3238500 w 4406900"/>
                <a:gd name="connsiteY2" fmla="*/ 584200 h 1587500"/>
                <a:gd name="connsiteX3" fmla="*/ 2311400 w 4406900"/>
                <a:gd name="connsiteY3" fmla="*/ 1562100 h 1587500"/>
                <a:gd name="connsiteX4" fmla="*/ 12700 w 4406900"/>
                <a:gd name="connsiteY4" fmla="*/ 1587500 h 1587500"/>
                <a:gd name="connsiteX5" fmla="*/ 0 w 4406900"/>
                <a:gd name="connsiteY5" fmla="*/ 914400 h 1587500"/>
                <a:gd name="connsiteX0" fmla="*/ 4406900 w 4406900"/>
                <a:gd name="connsiteY0" fmla="*/ 431800 h 1587500"/>
                <a:gd name="connsiteX1" fmla="*/ 3695700 w 4406900"/>
                <a:gd name="connsiteY1" fmla="*/ 0 h 1587500"/>
                <a:gd name="connsiteX2" fmla="*/ 3238500 w 4406900"/>
                <a:gd name="connsiteY2" fmla="*/ 584200 h 1587500"/>
                <a:gd name="connsiteX3" fmla="*/ 2307575 w 4406900"/>
                <a:gd name="connsiteY3" fmla="*/ 1439669 h 1587500"/>
                <a:gd name="connsiteX4" fmla="*/ 12700 w 4406900"/>
                <a:gd name="connsiteY4" fmla="*/ 1587500 h 1587500"/>
                <a:gd name="connsiteX5" fmla="*/ 0 w 4406900"/>
                <a:gd name="connsiteY5" fmla="*/ 914400 h 1587500"/>
                <a:gd name="connsiteX0" fmla="*/ 4406900 w 4406900"/>
                <a:gd name="connsiteY0" fmla="*/ 431800 h 1449766"/>
                <a:gd name="connsiteX1" fmla="*/ 3695700 w 4406900"/>
                <a:gd name="connsiteY1" fmla="*/ 0 h 1449766"/>
                <a:gd name="connsiteX2" fmla="*/ 3238500 w 4406900"/>
                <a:gd name="connsiteY2" fmla="*/ 584200 h 1449766"/>
                <a:gd name="connsiteX3" fmla="*/ 2307575 w 4406900"/>
                <a:gd name="connsiteY3" fmla="*/ 1439669 h 1449766"/>
                <a:gd name="connsiteX4" fmla="*/ 8874 w 4406900"/>
                <a:gd name="connsiteY4" fmla="*/ 1449766 h 1449766"/>
                <a:gd name="connsiteX5" fmla="*/ 0 w 4406900"/>
                <a:gd name="connsiteY5" fmla="*/ 914400 h 14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6900" h="1449766">
                  <a:moveTo>
                    <a:pt x="4406900" y="431800"/>
                  </a:moveTo>
                  <a:lnTo>
                    <a:pt x="3695700" y="0"/>
                  </a:lnTo>
                  <a:lnTo>
                    <a:pt x="3238500" y="584200"/>
                  </a:lnTo>
                  <a:lnTo>
                    <a:pt x="2307575" y="1439669"/>
                  </a:lnTo>
                  <a:lnTo>
                    <a:pt x="8874" y="1449766"/>
                  </a:lnTo>
                  <a:lnTo>
                    <a:pt x="0" y="914400"/>
                  </a:lnTo>
                </a:path>
              </a:pathLst>
            </a:custGeom>
            <a:noFill/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22CEEA-51CF-52BE-DC12-57EDD7AB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450" y="3702651"/>
              <a:ext cx="0" cy="59568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83C25A-5C1E-3B6C-B8B7-EDEA7D367F6C}"/>
                </a:ext>
              </a:extLst>
            </p:cNvPr>
            <p:cNvCxnSpPr/>
            <p:nvPr/>
          </p:nvCxnSpPr>
          <p:spPr>
            <a:xfrm flipV="1">
              <a:off x="9362002" y="2739444"/>
              <a:ext cx="0" cy="71406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52E7B9CA-BC16-0FEC-CE1A-4BE7E21784A0}"/>
              </a:ext>
            </a:extLst>
          </p:cNvPr>
          <p:cNvSpPr/>
          <p:nvPr/>
        </p:nvSpPr>
        <p:spPr>
          <a:xfrm>
            <a:off x="1828800" y="4373217"/>
            <a:ext cx="8653670" cy="1722783"/>
          </a:xfrm>
          <a:custGeom>
            <a:avLst/>
            <a:gdLst>
              <a:gd name="connsiteX0" fmla="*/ 0 w 8653670"/>
              <a:gd name="connsiteY0" fmla="*/ 1378226 h 1722783"/>
              <a:gd name="connsiteX1" fmla="*/ 477078 w 8653670"/>
              <a:gd name="connsiteY1" fmla="*/ 1722783 h 1722783"/>
              <a:gd name="connsiteX2" fmla="*/ 2239617 w 8653670"/>
              <a:gd name="connsiteY2" fmla="*/ 0 h 1722783"/>
              <a:gd name="connsiteX3" fmla="*/ 6533322 w 8653670"/>
              <a:gd name="connsiteY3" fmla="*/ 26505 h 1722783"/>
              <a:gd name="connsiteX4" fmla="*/ 8176591 w 8653670"/>
              <a:gd name="connsiteY4" fmla="*/ 1603513 h 1722783"/>
              <a:gd name="connsiteX5" fmla="*/ 8653670 w 8653670"/>
              <a:gd name="connsiteY5" fmla="*/ 1338470 h 172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53670" h="1722783">
                <a:moveTo>
                  <a:pt x="0" y="1378226"/>
                </a:moveTo>
                <a:lnTo>
                  <a:pt x="477078" y="1722783"/>
                </a:lnTo>
                <a:lnTo>
                  <a:pt x="2239617" y="0"/>
                </a:lnTo>
                <a:lnTo>
                  <a:pt x="6533322" y="26505"/>
                </a:lnTo>
                <a:lnTo>
                  <a:pt x="8176591" y="1603513"/>
                </a:lnTo>
                <a:lnTo>
                  <a:pt x="8653670" y="1338470"/>
                </a:lnTo>
              </a:path>
            </a:pathLst>
          </a:custGeom>
          <a:noFill/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F879DC-DD37-984B-EF46-2E5ED7465C7E}"/>
              </a:ext>
            </a:extLst>
          </p:cNvPr>
          <p:cNvCxnSpPr/>
          <p:nvPr/>
        </p:nvCxnSpPr>
        <p:spPr>
          <a:xfrm flipV="1">
            <a:off x="8066069" y="3898195"/>
            <a:ext cx="0" cy="4894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F86E1A1-5A70-586C-F97C-E336B77BF6C1}"/>
              </a:ext>
            </a:extLst>
          </p:cNvPr>
          <p:cNvGrpSpPr/>
          <p:nvPr/>
        </p:nvGrpSpPr>
        <p:grpSpPr>
          <a:xfrm>
            <a:off x="3034742" y="3906634"/>
            <a:ext cx="6365635" cy="1499318"/>
            <a:chOff x="3034742" y="3906634"/>
            <a:chExt cx="6365635" cy="1499318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25633FF-DC62-091D-CAE1-8680B72D1BE9}"/>
                </a:ext>
              </a:extLst>
            </p:cNvPr>
            <p:cNvCxnSpPr/>
            <p:nvPr/>
          </p:nvCxnSpPr>
          <p:spPr>
            <a:xfrm flipV="1">
              <a:off x="3034742" y="4896663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7E1F0DB-0ADA-53B4-8322-BF3C200898B6}"/>
                </a:ext>
              </a:extLst>
            </p:cNvPr>
            <p:cNvCxnSpPr/>
            <p:nvPr/>
          </p:nvCxnSpPr>
          <p:spPr>
            <a:xfrm flipV="1">
              <a:off x="4263151" y="3910302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C5FD7A6-B692-6514-28B0-2DF150C6110A}"/>
                </a:ext>
              </a:extLst>
            </p:cNvPr>
            <p:cNvCxnSpPr/>
            <p:nvPr/>
          </p:nvCxnSpPr>
          <p:spPr>
            <a:xfrm flipV="1">
              <a:off x="5988414" y="3906634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A2A07ED-BCD1-4EE5-9319-F20F78B5F6BA}"/>
                </a:ext>
              </a:extLst>
            </p:cNvPr>
            <p:cNvCxnSpPr/>
            <p:nvPr/>
          </p:nvCxnSpPr>
          <p:spPr>
            <a:xfrm flipV="1">
              <a:off x="9400377" y="4916456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BE31F7D-0B02-C03E-8A37-1B7A9208B929}"/>
              </a:ext>
            </a:extLst>
          </p:cNvPr>
          <p:cNvGrpSpPr/>
          <p:nvPr/>
        </p:nvGrpSpPr>
        <p:grpSpPr>
          <a:xfrm>
            <a:off x="5499386" y="1867146"/>
            <a:ext cx="3413820" cy="2455634"/>
            <a:chOff x="2070606" y="2246558"/>
            <a:chExt cx="3413820" cy="2455634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349EF29-85D9-7631-7866-B554DB772459}"/>
                </a:ext>
              </a:extLst>
            </p:cNvPr>
            <p:cNvSpPr txBox="1"/>
            <p:nvPr/>
          </p:nvSpPr>
          <p:spPr>
            <a:xfrm>
              <a:off x="2070606" y="2246558"/>
              <a:ext cx="341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multi-operator end-end edge/core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83C70AB-1DB5-30E0-72B8-7557DC2D6B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3592" y="2580022"/>
              <a:ext cx="0" cy="212217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3755598-3B5E-4FE6-A0CC-68378FCC3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7957B-021A-842B-72E9-E24969B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Frequent packet losses due to errors may confuse TCP as network congestion.</a:t>
            </a:r>
          </a:p>
          <a:p>
            <a:r>
              <a:rPr lang="en-GB" dirty="0"/>
              <a:t>Wireless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High error rate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Frequent packet losses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Triggers TCP congestion control even if no overload</a:t>
            </a:r>
          </a:p>
          <a:p>
            <a:r>
              <a:rPr lang="en-GB" dirty="0"/>
              <a:t>TCP modifications:</a:t>
            </a:r>
          </a:p>
          <a:p>
            <a:pPr lvl="1"/>
            <a:r>
              <a:rPr lang="en-GB" dirty="0"/>
              <a:t>Local Recovery: Link level retransmissions and error correction</a:t>
            </a:r>
          </a:p>
          <a:p>
            <a:pPr lvl="1"/>
            <a:r>
              <a:rPr lang="en-GB" dirty="0"/>
              <a:t>Wireless-aware TCP Sender:</a:t>
            </a:r>
          </a:p>
          <a:p>
            <a:pPr lvl="1"/>
            <a:r>
              <a:rPr lang="en-GB" dirty="0"/>
              <a:t>Distinguish overload (sustained) and random errors</a:t>
            </a:r>
          </a:p>
          <a:p>
            <a:pPr lvl="1"/>
            <a:r>
              <a:rPr lang="en-GB" dirty="0"/>
              <a:t>Split-Connection: Host1-to-AP + AP-to-Host2</a:t>
            </a:r>
          </a:p>
          <a:p>
            <a:r>
              <a:rPr lang="en-GB"/>
              <a:t>Breaks layered Architecture </a:t>
            </a:r>
            <a:r>
              <a:rPr lang="en-GB" dirty="0">
                <a:sym typeface="Wingdings" panose="05000000000000000000" pitchFamily="2" charset="2"/>
              </a:rPr>
              <a:t>(</a:t>
            </a:r>
            <a:r>
              <a:rPr lang="en-GB"/>
              <a:t>Upper </a:t>
            </a:r>
            <a:r>
              <a:rPr lang="en-GB" dirty="0"/>
              <a:t>layers are independent of </a:t>
            </a:r>
            <a:r>
              <a:rPr lang="en-GB"/>
              <a:t>lower layers)</a:t>
            </a:r>
            <a:endParaRPr lang="en-GB" dirty="0"/>
          </a:p>
          <a:p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9E43E-D166-B6C6-DA23-80F60ED1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Wireless Channel on TCP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4DBD-9AD3-522E-7FB6-14E7AFE6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Wireless and Mobile Networks: 7- 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4G/5G cellular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EE47952-3299-F34C-9371-84E78276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10" y="1491868"/>
            <a:ext cx="11053727" cy="497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3200" i="1" dirty="0"/>
              <a:t>the</a:t>
            </a:r>
            <a:r>
              <a:rPr lang="en-US" sz="3200" dirty="0"/>
              <a:t> solution for wide-area mobile Internet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/>
              <a:t>widespread deployment/use:</a:t>
            </a:r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more mobile-broadband-connected devices than fixed-broadband-connected devices </a:t>
            </a:r>
            <a:r>
              <a:rPr lang="en-US" sz="2800" dirty="0" err="1"/>
              <a:t>devices</a:t>
            </a:r>
            <a:r>
              <a:rPr lang="en-US" sz="2800" dirty="0"/>
              <a:t> 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transmission rates up to 100’s Mbps, even Gbps for 5G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technical standards: 3rd Generation Partnership Project (3GPP)</a:t>
            </a:r>
          </a:p>
          <a:p>
            <a:pPr marL="750888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wwww.3gpp.org</a:t>
            </a:r>
          </a:p>
          <a:p>
            <a:pPr marL="750888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4G: Long-Term Evolution (LTE) standard</a:t>
            </a: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EBF0E-8DE9-9496-331B-B5E05381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36550"/>
            <a:r>
              <a:rPr lang="en-US" dirty="0"/>
              <a:t>“6G” not obviously next: </a:t>
            </a:r>
            <a:r>
              <a:rPr lang="en-US" dirty="0">
                <a:effectLst/>
              </a:rPr>
              <a:t>“NextG” and “Beyond 5G” heard more often than “6G”</a:t>
            </a:r>
          </a:p>
          <a:p>
            <a:pPr indent="-336550"/>
            <a:r>
              <a:rPr lang="en-US" dirty="0">
                <a:effectLst/>
              </a:rPr>
              <a:t>5G on an evolutionary path (like the Internet)</a:t>
            </a:r>
          </a:p>
          <a:p>
            <a:pPr lvl="1" indent="-336550"/>
            <a:r>
              <a:rPr lang="en-US" dirty="0">
                <a:solidFill>
                  <a:srgbClr val="C00000"/>
                </a:solidFill>
                <a:effectLst/>
              </a:rPr>
              <a:t>agility: </a:t>
            </a:r>
            <a:r>
              <a:rPr lang="en-US" dirty="0">
                <a:effectLst/>
              </a:rPr>
              <a:t>cloud technologies (SDN) mean new features can be introduced rapidly, deployed continuously</a:t>
            </a:r>
          </a:p>
          <a:p>
            <a:pPr lvl="1" indent="-336550"/>
            <a:r>
              <a:rPr lang="en-US" dirty="0">
                <a:solidFill>
                  <a:srgbClr val="C00000"/>
                </a:solidFill>
                <a:effectLst/>
              </a:rPr>
              <a:t>customization: </a:t>
            </a:r>
            <a:r>
              <a:rPr lang="en-US" dirty="0">
                <a:effectLst/>
              </a:rPr>
              <a:t>change can be introduced bottom-up (e.g., by enterprises and edge cloud partners with Private</a:t>
            </a:r>
            <a:r>
              <a:rPr lang="en-US" dirty="0"/>
              <a:t> </a:t>
            </a:r>
            <a:r>
              <a:rPr lang="en-US" dirty="0">
                <a:effectLst/>
              </a:rPr>
              <a:t>5G)</a:t>
            </a:r>
          </a:p>
          <a:p>
            <a:pPr marL="1035050" lvl="2"/>
            <a:r>
              <a:rPr lang="en-US" sz="2400" dirty="0"/>
              <a:t>No need to wait for standardization</a:t>
            </a:r>
          </a:p>
          <a:p>
            <a:pPr marL="1035050" lvl="2"/>
            <a:r>
              <a:rPr lang="en-US" sz="2400" dirty="0"/>
              <a:t>No need to r</a:t>
            </a:r>
            <a:r>
              <a:rPr lang="en-US" sz="2400" dirty="0">
                <a:effectLst/>
              </a:rPr>
              <a:t>each agreement (among all incumbent stakeholders)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1D407-5F10-3DFB-A84D-7B70D4C8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beyond 5G?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4E7CAEE-4820-10B6-D4F7-4A96DA046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4G/5G cellular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EE47952-3299-F34C-9371-84E78276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99" y="1405369"/>
            <a:ext cx="504390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similarities</a:t>
            </a:r>
            <a:r>
              <a:rPr lang="en-US" sz="2800" dirty="0">
                <a:solidFill>
                  <a:srgbClr val="C00000"/>
                </a:solidFill>
              </a:rPr>
              <a:t> to wired Internet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edge/core distinction, but both belong to same carrier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global cellular network: a network of networks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widespread use of protocols we’ve studied: HTTP, DNS, TCP, UDP, IP, NAT, separation of data/control planes, SDN, Ethernet, tunneling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interconnected to wired Internet</a:t>
            </a: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DF903D-1AB2-B240-827C-5DA0BD1B5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15" y="1421845"/>
            <a:ext cx="504390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differences</a:t>
            </a:r>
            <a:r>
              <a:rPr lang="en-US" sz="2800" dirty="0">
                <a:solidFill>
                  <a:srgbClr val="C00000"/>
                </a:solidFill>
              </a:rPr>
              <a:t> from wired Internet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different wireless link layer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mobility as a 1</a:t>
            </a:r>
            <a:r>
              <a:rPr lang="en-US" sz="2800" baseline="30000" dirty="0"/>
              <a:t>st</a:t>
            </a:r>
            <a:r>
              <a:rPr lang="en-US" sz="2800" dirty="0"/>
              <a:t> class service 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user “identity” (via SIM card)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business model: users subscribe to a cellular provider</a:t>
            </a:r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strong notion of “home network” versus roaming on visited nets</a:t>
            </a:r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global access, with authentication infrastructure, and inter-carrier settlements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2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62285D-1084-FF4F-8D68-79431132A5A9}"/>
              </a:ext>
            </a:extLst>
          </p:cNvPr>
          <p:cNvGrpSpPr/>
          <p:nvPr/>
        </p:nvGrpSpPr>
        <p:grpSpPr>
          <a:xfrm>
            <a:off x="4562645" y="1600694"/>
            <a:ext cx="2591924" cy="2180474"/>
            <a:chOff x="4562645" y="1600694"/>
            <a:chExt cx="2591924" cy="218047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8D7ADEB-DEFA-2140-A327-52FA5F1CF40F}"/>
                </a:ext>
              </a:extLst>
            </p:cNvPr>
            <p:cNvSpPr/>
            <p:nvPr/>
          </p:nvSpPr>
          <p:spPr>
            <a:xfrm>
              <a:off x="4757358" y="1791732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256A69-C2D1-A543-B030-86DD682F9AB5}"/>
                </a:ext>
              </a:extLst>
            </p:cNvPr>
            <p:cNvSpPr txBox="1"/>
            <p:nvPr/>
          </p:nvSpPr>
          <p:spPr>
            <a:xfrm>
              <a:off x="4562645" y="2549748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Mobile device  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Calibri"/>
                </a:rPr>
                <a:t>  (</a:t>
              </a:r>
              <a:r>
                <a:rPr lang="en-US" sz="1100" b="1" dirty="0">
                  <a:solidFill>
                    <a:prstClr val="black"/>
                  </a:solidFill>
                  <a:latin typeface="Calibri"/>
                </a:rPr>
                <a:t>UE</a:t>
              </a:r>
              <a:r>
                <a:rPr lang="en-US" sz="11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77AB8C-4F97-9648-9E6D-13504C1E87CE}"/>
                </a:ext>
              </a:extLst>
            </p:cNvPr>
            <p:cNvSpPr txBox="1"/>
            <p:nvPr/>
          </p:nvSpPr>
          <p:spPr>
            <a:xfrm>
              <a:off x="5930492" y="2821542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Base station</a:t>
              </a:r>
            </a:p>
            <a:p>
              <a:pPr algn="r">
                <a:lnSpc>
                  <a:spcPct val="800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(eNode-B)  </a:t>
              </a:r>
              <a:endParaRPr lang="en-US" sz="1050" b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3" name="Group 652">
              <a:extLst>
                <a:ext uri="{FF2B5EF4-FFF2-40B4-BE49-F238E27FC236}">
                  <a16:creationId xmlns:a16="http://schemas.microsoft.com/office/drawing/2014/main" id="{36CB4771-2A63-894E-AC40-FAA61C7BB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1346" y="1885219"/>
              <a:ext cx="733407" cy="660273"/>
              <a:chOff x="2751" y="1851"/>
              <a:chExt cx="462" cy="478"/>
            </a:xfrm>
          </p:grpSpPr>
          <p:pic>
            <p:nvPicPr>
              <p:cNvPr id="104" name="Picture 653" descr="iphone_stylized_small">
                <a:extLst>
                  <a:ext uri="{FF2B5EF4-FFF2-40B4-BE49-F238E27FC236}">
                    <a16:creationId xmlns:a16="http://schemas.microsoft.com/office/drawing/2014/main" id="{EA55BD15-8826-4D4B-B83C-888AAE35C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654" descr="antenna_radiation_stylized">
                <a:extLst>
                  <a:ext uri="{FF2B5EF4-FFF2-40B4-BE49-F238E27FC236}">
                    <a16:creationId xmlns:a16="http://schemas.microsoft.com/office/drawing/2014/main" id="{8B2359A5-E064-7B47-8F13-00DE528A4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3144F73-50B6-9948-8BAC-52C7A8795BFD}"/>
                </a:ext>
              </a:extLst>
            </p:cNvPr>
            <p:cNvGrpSpPr/>
            <p:nvPr/>
          </p:nvGrpSpPr>
          <p:grpSpPr>
            <a:xfrm>
              <a:off x="5813450" y="3333577"/>
              <a:ext cx="534987" cy="407988"/>
              <a:chOff x="7432700" y="2327293"/>
              <a:chExt cx="534987" cy="407988"/>
            </a:xfrm>
          </p:grpSpPr>
          <p:pic>
            <p:nvPicPr>
              <p:cNvPr id="107" name="Picture 1017" descr="antenna_stylized">
                <a:extLst>
                  <a:ext uri="{FF2B5EF4-FFF2-40B4-BE49-F238E27FC236}">
                    <a16:creationId xmlns:a16="http://schemas.microsoft.com/office/drawing/2014/main" id="{C8C7C570-DDF6-904D-A61F-E4DD57673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018" descr="laptop_keyboard">
                <a:extLst>
                  <a:ext uri="{FF2B5EF4-FFF2-40B4-BE49-F238E27FC236}">
                    <a16:creationId xmlns:a16="http://schemas.microsoft.com/office/drawing/2014/main" id="{B68D8E89-FD90-264C-B364-7B39BB134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1019">
                <a:extLst>
                  <a:ext uri="{FF2B5EF4-FFF2-40B4-BE49-F238E27FC236}">
                    <a16:creationId xmlns:a16="http://schemas.microsoft.com/office/drawing/2014/main" id="{380CFADB-76D0-FA4D-90BB-A26DBEB6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10" name="Picture 1020" descr="screen">
                <a:extLst>
                  <a:ext uri="{FF2B5EF4-FFF2-40B4-BE49-F238E27FC236}">
                    <a16:creationId xmlns:a16="http://schemas.microsoft.com/office/drawing/2014/main" id="{A237643D-DD8F-FB44-8E56-4D45DBE012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1021">
                <a:extLst>
                  <a:ext uri="{FF2B5EF4-FFF2-40B4-BE49-F238E27FC236}">
                    <a16:creationId xmlns:a16="http://schemas.microsoft.com/office/drawing/2014/main" id="{8985CD50-805B-1345-8E10-8343506C0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1022">
                <a:extLst>
                  <a:ext uri="{FF2B5EF4-FFF2-40B4-BE49-F238E27FC236}">
                    <a16:creationId xmlns:a16="http://schemas.microsoft.com/office/drawing/2014/main" id="{6D617E6D-9C00-8A4E-8D9E-EF5B1D4F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Freeform 1023">
                <a:extLst>
                  <a:ext uri="{FF2B5EF4-FFF2-40B4-BE49-F238E27FC236}">
                    <a16:creationId xmlns:a16="http://schemas.microsoft.com/office/drawing/2014/main" id="{930ED57E-7DDE-6648-8FCE-929B05FE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4" name="Freeform 1024">
                <a:extLst>
                  <a:ext uri="{FF2B5EF4-FFF2-40B4-BE49-F238E27FC236}">
                    <a16:creationId xmlns:a16="http://schemas.microsoft.com/office/drawing/2014/main" id="{23DB6C7D-D7B9-B74D-81D2-D0B998C19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5" name="Freeform 1025">
                <a:extLst>
                  <a:ext uri="{FF2B5EF4-FFF2-40B4-BE49-F238E27FC236}">
                    <a16:creationId xmlns:a16="http://schemas.microsoft.com/office/drawing/2014/main" id="{7D45606B-5973-AD48-80F7-4CC08CA0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Freeform 1026">
                <a:extLst>
                  <a:ext uri="{FF2B5EF4-FFF2-40B4-BE49-F238E27FC236}">
                    <a16:creationId xmlns:a16="http://schemas.microsoft.com/office/drawing/2014/main" id="{E112E3C9-463B-E146-B611-9BDFF0447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17" name="Group 1027">
                <a:extLst>
                  <a:ext uri="{FF2B5EF4-FFF2-40B4-BE49-F238E27FC236}">
                    <a16:creationId xmlns:a16="http://schemas.microsoft.com/office/drawing/2014/main" id="{1394DF9E-9B05-0D40-B89F-2E9DF41443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4" name="Freeform 1028">
                  <a:extLst>
                    <a:ext uri="{FF2B5EF4-FFF2-40B4-BE49-F238E27FC236}">
                      <a16:creationId xmlns:a16="http://schemas.microsoft.com/office/drawing/2014/main" id="{2A10469D-E365-C54C-8DB4-D5103D64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Freeform 1029">
                  <a:extLst>
                    <a:ext uri="{FF2B5EF4-FFF2-40B4-BE49-F238E27FC236}">
                      <a16:creationId xmlns:a16="http://schemas.microsoft.com/office/drawing/2014/main" id="{F7C3647C-32D0-5F41-9BC9-7173EE986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Freeform 1030">
                  <a:extLst>
                    <a:ext uri="{FF2B5EF4-FFF2-40B4-BE49-F238E27FC236}">
                      <a16:creationId xmlns:a16="http://schemas.microsoft.com/office/drawing/2014/main" id="{476F1D48-543B-414E-BA62-7B998F7BD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Freeform 1031">
                  <a:extLst>
                    <a:ext uri="{FF2B5EF4-FFF2-40B4-BE49-F238E27FC236}">
                      <a16:creationId xmlns:a16="http://schemas.microsoft.com/office/drawing/2014/main" id="{F49B3C33-7435-084A-B367-B1A4FBEC5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Freeform 1032">
                  <a:extLst>
                    <a:ext uri="{FF2B5EF4-FFF2-40B4-BE49-F238E27FC236}">
                      <a16:creationId xmlns:a16="http://schemas.microsoft.com/office/drawing/2014/main" id="{753E63AF-5CD6-9F4C-A43A-C430C32FB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033">
                  <a:extLst>
                    <a:ext uri="{FF2B5EF4-FFF2-40B4-BE49-F238E27FC236}">
                      <a16:creationId xmlns:a16="http://schemas.microsoft.com/office/drawing/2014/main" id="{110B3EC1-3B31-8448-B138-35B1676F2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18" name="Freeform 1034">
                <a:extLst>
                  <a:ext uri="{FF2B5EF4-FFF2-40B4-BE49-F238E27FC236}">
                    <a16:creationId xmlns:a16="http://schemas.microsoft.com/office/drawing/2014/main" id="{36F420A0-C9FD-F243-8BAA-CD8C30A9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9" name="Freeform 1035">
                <a:extLst>
                  <a:ext uri="{FF2B5EF4-FFF2-40B4-BE49-F238E27FC236}">
                    <a16:creationId xmlns:a16="http://schemas.microsoft.com/office/drawing/2014/main" id="{C8E2EA73-9D16-D44D-B3DE-7E6830318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0" name="Freeform 1036">
                <a:extLst>
                  <a:ext uri="{FF2B5EF4-FFF2-40B4-BE49-F238E27FC236}">
                    <a16:creationId xmlns:a16="http://schemas.microsoft.com/office/drawing/2014/main" id="{7EBD0DA0-6DF9-D64A-8B9B-5C402E2F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1037">
                <a:extLst>
                  <a:ext uri="{FF2B5EF4-FFF2-40B4-BE49-F238E27FC236}">
                    <a16:creationId xmlns:a16="http://schemas.microsoft.com/office/drawing/2014/main" id="{85F400EE-828F-0B4F-AFDB-00999CCE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1038">
                <a:extLst>
                  <a:ext uri="{FF2B5EF4-FFF2-40B4-BE49-F238E27FC236}">
                    <a16:creationId xmlns:a16="http://schemas.microsoft.com/office/drawing/2014/main" id="{433351C2-AF49-5248-A49A-0FC06845A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" name="Freeform 1039">
                <a:extLst>
                  <a:ext uri="{FF2B5EF4-FFF2-40B4-BE49-F238E27FC236}">
                    <a16:creationId xmlns:a16="http://schemas.microsoft.com/office/drawing/2014/main" id="{5F49E4A7-D7BF-8740-9896-8E875318EE9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0DEF07B-085B-F548-A6B0-FC26F677AAD1}"/>
                </a:ext>
              </a:extLst>
            </p:cNvPr>
            <p:cNvGrpSpPr/>
            <p:nvPr/>
          </p:nvGrpSpPr>
          <p:grpSpPr>
            <a:xfrm>
              <a:off x="4909191" y="2961947"/>
              <a:ext cx="849312" cy="226109"/>
              <a:chOff x="8493165" y="2029804"/>
              <a:chExt cx="849312" cy="226109"/>
            </a:xfrm>
          </p:grpSpPr>
          <p:pic>
            <p:nvPicPr>
              <p:cNvPr id="131" name="Picture 603" descr="car_icon_small">
                <a:extLst>
                  <a:ext uri="{FF2B5EF4-FFF2-40B4-BE49-F238E27FC236}">
                    <a16:creationId xmlns:a16="http://schemas.microsoft.com/office/drawing/2014/main" id="{071395AA-00CA-5546-985F-D14E16D03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1017" descr="antenna_stylized">
                <a:extLst>
                  <a:ext uri="{FF2B5EF4-FFF2-40B4-BE49-F238E27FC236}">
                    <a16:creationId xmlns:a16="http://schemas.microsoft.com/office/drawing/2014/main" id="{C334AFE3-1602-4F4A-986D-5E17D8FA8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FAD1FE-D7A3-3A4B-A78A-8240EF40F1F1}"/>
                </a:ext>
              </a:extLst>
            </p:cNvPr>
            <p:cNvGrpSpPr/>
            <p:nvPr/>
          </p:nvGrpSpPr>
          <p:grpSpPr>
            <a:xfrm>
              <a:off x="5970432" y="1600694"/>
              <a:ext cx="466245" cy="953439"/>
              <a:chOff x="6476205" y="1279015"/>
              <a:chExt cx="466245" cy="953439"/>
            </a:xfrm>
          </p:grpSpPr>
          <p:grpSp>
            <p:nvGrpSpPr>
              <p:cNvPr id="137" name="Group 817">
                <a:extLst>
                  <a:ext uri="{FF2B5EF4-FFF2-40B4-BE49-F238E27FC236}">
                    <a16:creationId xmlns:a16="http://schemas.microsoft.com/office/drawing/2014/main" id="{0D9B5D81-AC8D-5048-B8EB-4DD733071E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279015"/>
                <a:ext cx="466245" cy="434369"/>
                <a:chOff x="2920" y="1424"/>
                <a:chExt cx="326" cy="320"/>
              </a:xfrm>
            </p:grpSpPr>
            <p:sp>
              <p:nvSpPr>
                <p:cNvPr id="154" name="Oval 818">
                  <a:extLst>
                    <a:ext uri="{FF2B5EF4-FFF2-40B4-BE49-F238E27FC236}">
                      <a16:creationId xmlns:a16="http://schemas.microsoft.com/office/drawing/2014/main" id="{DB177524-0C04-2248-8BF3-759F28221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155" name="Group 819">
                  <a:extLst>
                    <a:ext uri="{FF2B5EF4-FFF2-40B4-BE49-F238E27FC236}">
                      <a16:creationId xmlns:a16="http://schemas.microsoft.com/office/drawing/2014/main" id="{5057A4FD-F481-4040-9168-014C31D209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57" name="Oval 820">
                    <a:extLst>
                      <a:ext uri="{FF2B5EF4-FFF2-40B4-BE49-F238E27FC236}">
                        <a16:creationId xmlns:a16="http://schemas.microsoft.com/office/drawing/2014/main" id="{0283F91F-37E5-F049-8A58-5E862FAA73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8" name="Oval 821">
                    <a:extLst>
                      <a:ext uri="{FF2B5EF4-FFF2-40B4-BE49-F238E27FC236}">
                        <a16:creationId xmlns:a16="http://schemas.microsoft.com/office/drawing/2014/main" id="{0C1D47D9-C3E7-6046-8CCF-68630333A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9" name="Oval 822">
                    <a:extLst>
                      <a:ext uri="{FF2B5EF4-FFF2-40B4-BE49-F238E27FC236}">
                        <a16:creationId xmlns:a16="http://schemas.microsoft.com/office/drawing/2014/main" id="{DD05FCAE-DA78-7149-88E3-D18D3279C5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0" name="Oval 823">
                    <a:extLst>
                      <a:ext uri="{FF2B5EF4-FFF2-40B4-BE49-F238E27FC236}">
                        <a16:creationId xmlns:a16="http://schemas.microsoft.com/office/drawing/2014/main" id="{EEE1FB61-5199-6F44-9FAD-2337839752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1" name="Freeform 824">
                    <a:extLst>
                      <a:ext uri="{FF2B5EF4-FFF2-40B4-BE49-F238E27FC236}">
                        <a16:creationId xmlns:a16="http://schemas.microsoft.com/office/drawing/2014/main" id="{31F37EB6-8693-A340-939B-1F3B677BF1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6" name="Freeform 825">
                  <a:extLst>
                    <a:ext uri="{FF2B5EF4-FFF2-40B4-BE49-F238E27FC236}">
                      <a16:creationId xmlns:a16="http://schemas.microsoft.com/office/drawing/2014/main" id="{1C435E7F-E1B6-8343-9D75-8171A4AD7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38" name="Group 398">
                <a:extLst>
                  <a:ext uri="{FF2B5EF4-FFF2-40B4-BE49-F238E27FC236}">
                    <a16:creationId xmlns:a16="http://schemas.microsoft.com/office/drawing/2014/main" id="{5D86D020-31A1-C340-AFF5-16F60E1A3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139" name="Line 270">
                  <a:extLst>
                    <a:ext uri="{FF2B5EF4-FFF2-40B4-BE49-F238E27FC236}">
                      <a16:creationId xmlns:a16="http://schemas.microsoft.com/office/drawing/2014/main" id="{949CE4BD-78DA-604B-92F3-1D0334693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" name="Line 271">
                  <a:extLst>
                    <a:ext uri="{FF2B5EF4-FFF2-40B4-BE49-F238E27FC236}">
                      <a16:creationId xmlns:a16="http://schemas.microsoft.com/office/drawing/2014/main" id="{761F30C6-D770-0C4F-932B-2925C6127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" name="Line 272">
                  <a:extLst>
                    <a:ext uri="{FF2B5EF4-FFF2-40B4-BE49-F238E27FC236}">
                      <a16:creationId xmlns:a16="http://schemas.microsoft.com/office/drawing/2014/main" id="{EBF036A5-9326-5848-9488-8FF87C16E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" name="Line 273">
                  <a:extLst>
                    <a:ext uri="{FF2B5EF4-FFF2-40B4-BE49-F238E27FC236}">
                      <a16:creationId xmlns:a16="http://schemas.microsoft.com/office/drawing/2014/main" id="{0D102482-3BF2-6241-A997-8609B26D52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3" name="Line 274">
                  <a:extLst>
                    <a:ext uri="{FF2B5EF4-FFF2-40B4-BE49-F238E27FC236}">
                      <a16:creationId xmlns:a16="http://schemas.microsoft.com/office/drawing/2014/main" id="{DEAB493C-8B1D-1542-95EF-04647FF4CC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" name="Line 275">
                  <a:extLst>
                    <a:ext uri="{FF2B5EF4-FFF2-40B4-BE49-F238E27FC236}">
                      <a16:creationId xmlns:a16="http://schemas.microsoft.com/office/drawing/2014/main" id="{DCD9A2A9-D9D6-2244-AC74-E5D193BEAC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" name="Line 276">
                  <a:extLst>
                    <a:ext uri="{FF2B5EF4-FFF2-40B4-BE49-F238E27FC236}">
                      <a16:creationId xmlns:a16="http://schemas.microsoft.com/office/drawing/2014/main" id="{376EC72C-D465-B74E-BC22-4986E37F39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6" name="Line 277">
                  <a:extLst>
                    <a:ext uri="{FF2B5EF4-FFF2-40B4-BE49-F238E27FC236}">
                      <a16:creationId xmlns:a16="http://schemas.microsoft.com/office/drawing/2014/main" id="{87354D11-E156-434D-AEDA-9254277C6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7" name="Line 278">
                  <a:extLst>
                    <a:ext uri="{FF2B5EF4-FFF2-40B4-BE49-F238E27FC236}">
                      <a16:creationId xmlns:a16="http://schemas.microsoft.com/office/drawing/2014/main" id="{8B980E52-C78C-A84F-BB89-7BED03E7B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8" name="Line 279">
                  <a:extLst>
                    <a:ext uri="{FF2B5EF4-FFF2-40B4-BE49-F238E27FC236}">
                      <a16:creationId xmlns:a16="http://schemas.microsoft.com/office/drawing/2014/main" id="{73A817D2-6A2B-214B-AB58-27A3A58AC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9" name="Line 280">
                  <a:extLst>
                    <a:ext uri="{FF2B5EF4-FFF2-40B4-BE49-F238E27FC236}">
                      <a16:creationId xmlns:a16="http://schemas.microsoft.com/office/drawing/2014/main" id="{916DC283-CF0C-534A-B976-17BA60CF7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0" name="Line 281">
                  <a:extLst>
                    <a:ext uri="{FF2B5EF4-FFF2-40B4-BE49-F238E27FC236}">
                      <a16:creationId xmlns:a16="http://schemas.microsoft.com/office/drawing/2014/main" id="{152ABD1F-B192-7745-B8D9-3C8701CB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1" name="Line 282">
                  <a:extLst>
                    <a:ext uri="{FF2B5EF4-FFF2-40B4-BE49-F238E27FC236}">
                      <a16:creationId xmlns:a16="http://schemas.microsoft.com/office/drawing/2014/main" id="{FD0976AD-805F-3A4B-81C4-53C042F620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2" name="Line 283">
                  <a:extLst>
                    <a:ext uri="{FF2B5EF4-FFF2-40B4-BE49-F238E27FC236}">
                      <a16:creationId xmlns:a16="http://schemas.microsoft.com/office/drawing/2014/main" id="{6F5E1723-7AA1-7D47-8277-6D69C281C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284">
                  <a:extLst>
                    <a:ext uri="{FF2B5EF4-FFF2-40B4-BE49-F238E27FC236}">
                      <a16:creationId xmlns:a16="http://schemas.microsoft.com/office/drawing/2014/main" id="{CBF99551-D088-5247-A082-CCFDDB3328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6517A2-858A-2F4E-A279-18EF97B87F0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2C26280-3AA3-9F40-BDFB-C353411E1BF8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9E8B6F04-3D12-834A-9A5C-1A65B7A4E0AC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AB71BE8-621D-4240-A0D6-BF414D90BD58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CF17390-18A6-FD41-8F3E-71727D24BB9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9E64B64-6849-FE45-BF46-0D918231AF05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2" name="Parallelogram 181">
                    <a:extLst>
                      <a:ext uri="{FF2B5EF4-FFF2-40B4-BE49-F238E27FC236}">
                        <a16:creationId xmlns:a16="http://schemas.microsoft.com/office/drawing/2014/main" id="{6EE94B82-B12D-EC48-AE9F-573C3874B87C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Parallelogram 182">
                    <a:extLst>
                      <a:ext uri="{FF2B5EF4-FFF2-40B4-BE49-F238E27FC236}">
                        <a16:creationId xmlns:a16="http://schemas.microsoft.com/office/drawing/2014/main" id="{D55E08F2-F010-B342-A40A-546A40CBE2DD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CDF3551-D60A-3F45-9A09-E70CE24AC5ED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0" name="Parallelogram 179">
                    <a:extLst>
                      <a:ext uri="{FF2B5EF4-FFF2-40B4-BE49-F238E27FC236}">
                        <a16:creationId xmlns:a16="http://schemas.microsoft.com/office/drawing/2014/main" id="{0DDB23E6-6B20-2941-B01E-E2D5EEAD5F04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Parallelogram 180">
                    <a:extLst>
                      <a:ext uri="{FF2B5EF4-FFF2-40B4-BE49-F238E27FC236}">
                        <a16:creationId xmlns:a16="http://schemas.microsoft.com/office/drawing/2014/main" id="{3BE52042-F8B2-6D41-8779-915E3CDE4175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7" name="Parallelogram 166">
                  <a:extLst>
                    <a:ext uri="{FF2B5EF4-FFF2-40B4-BE49-F238E27FC236}">
                      <a16:creationId xmlns:a16="http://schemas.microsoft.com/office/drawing/2014/main" id="{B455ABEB-23BD-DE4C-8E03-D8F0E9018FCF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Parallelogram 167">
                  <a:extLst>
                    <a:ext uri="{FF2B5EF4-FFF2-40B4-BE49-F238E27FC236}">
                      <a16:creationId xmlns:a16="http://schemas.microsoft.com/office/drawing/2014/main" id="{7BC57952-7B7C-D64A-B949-8C6E9F43AAC1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Parallelogram 168">
                  <a:extLst>
                    <a:ext uri="{FF2B5EF4-FFF2-40B4-BE49-F238E27FC236}">
                      <a16:creationId xmlns:a16="http://schemas.microsoft.com/office/drawing/2014/main" id="{3B1815F2-0846-CC40-985E-2CC850031A80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Parallelogram 169">
                  <a:extLst>
                    <a:ext uri="{FF2B5EF4-FFF2-40B4-BE49-F238E27FC236}">
                      <a16:creationId xmlns:a16="http://schemas.microsoft.com/office/drawing/2014/main" id="{913404AE-BF22-764D-B1A1-9EA2B257AB3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Parallelogram 170">
                  <a:extLst>
                    <a:ext uri="{FF2B5EF4-FFF2-40B4-BE49-F238E27FC236}">
                      <a16:creationId xmlns:a16="http://schemas.microsoft.com/office/drawing/2014/main" id="{5A2FA4E0-E3E0-5C47-8D3A-A7484250715C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Parallelogram 171">
                  <a:extLst>
                    <a:ext uri="{FF2B5EF4-FFF2-40B4-BE49-F238E27FC236}">
                      <a16:creationId xmlns:a16="http://schemas.microsoft.com/office/drawing/2014/main" id="{D17790A6-CED1-B84C-A41F-DC56511BDCB1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0B4C1889-60B9-064B-AC99-824B1343605B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76" name="Parallelogram 175">
                    <a:extLst>
                      <a:ext uri="{FF2B5EF4-FFF2-40B4-BE49-F238E27FC236}">
                        <a16:creationId xmlns:a16="http://schemas.microsoft.com/office/drawing/2014/main" id="{07B36360-9A3A-DC46-B550-29C20AA0C257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Parallelogram 176">
                    <a:extLst>
                      <a:ext uri="{FF2B5EF4-FFF2-40B4-BE49-F238E27FC236}">
                        <a16:creationId xmlns:a16="http://schemas.microsoft.com/office/drawing/2014/main" id="{ABA6FB54-3EC0-AE4F-9782-569D5393345F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Parallelogram 177">
                    <a:extLst>
                      <a:ext uri="{FF2B5EF4-FFF2-40B4-BE49-F238E27FC236}">
                        <a16:creationId xmlns:a16="http://schemas.microsoft.com/office/drawing/2014/main" id="{F82E7FFE-DDEF-D743-96DC-E3D9F4A2D42C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Parallelogram 178">
                    <a:extLst>
                      <a:ext uri="{FF2B5EF4-FFF2-40B4-BE49-F238E27FC236}">
                        <a16:creationId xmlns:a16="http://schemas.microsoft.com/office/drawing/2014/main" id="{C9D402E7-CB51-FD47-85D7-5877A17BFBF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4" name="Parallelogram 173">
                  <a:extLst>
                    <a:ext uri="{FF2B5EF4-FFF2-40B4-BE49-F238E27FC236}">
                      <a16:creationId xmlns:a16="http://schemas.microsoft.com/office/drawing/2014/main" id="{74FA71DB-E74A-DB43-BE5D-9E4CECB32940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Parallelogram 174">
                  <a:extLst>
                    <a:ext uri="{FF2B5EF4-FFF2-40B4-BE49-F238E27FC236}">
                      <a16:creationId xmlns:a16="http://schemas.microsoft.com/office/drawing/2014/main" id="{428D2F5D-5588-DB4B-8D69-289FA762F5F7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E092D-64B1-C246-9F44-49F922C34233}"/>
              </a:ext>
            </a:extLst>
          </p:cNvPr>
          <p:cNvCxnSpPr/>
          <p:nvPr/>
        </p:nvCxnSpPr>
        <p:spPr>
          <a:xfrm>
            <a:off x="4805662" y="5630267"/>
            <a:ext cx="1935069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FE8715-75BD-8B46-A6C2-15B549366DA1}"/>
              </a:ext>
            </a:extLst>
          </p:cNvPr>
          <p:cNvCxnSpPr/>
          <p:nvPr/>
        </p:nvCxnSpPr>
        <p:spPr>
          <a:xfrm flipV="1">
            <a:off x="6787850" y="5410809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9E3E45-1F60-7741-94C9-15F95B2239F5}"/>
              </a:ext>
            </a:extLst>
          </p:cNvPr>
          <p:cNvCxnSpPr/>
          <p:nvPr/>
        </p:nvCxnSpPr>
        <p:spPr>
          <a:xfrm flipV="1">
            <a:off x="4812498" y="5371201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AD4F00-716A-8948-95E4-983B433F77EF}"/>
              </a:ext>
            </a:extLst>
          </p:cNvPr>
          <p:cNvSpPr txBox="1"/>
          <p:nvPr/>
        </p:nvSpPr>
        <p:spPr>
          <a:xfrm>
            <a:off x="5063179" y="5347439"/>
            <a:ext cx="1450589" cy="5909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radio access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network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15C622E-2D9B-A540-B112-120925AE4F96}"/>
              </a:ext>
            </a:extLst>
          </p:cNvPr>
          <p:cNvGrpSpPr/>
          <p:nvPr/>
        </p:nvGrpSpPr>
        <p:grpSpPr>
          <a:xfrm>
            <a:off x="6882251" y="5401405"/>
            <a:ext cx="4460358" cy="479012"/>
            <a:chOff x="6882251" y="5401405"/>
            <a:chExt cx="4460358" cy="47901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AAA2B4-6ED7-5B45-A5FD-32E5F9D08742}"/>
                </a:ext>
              </a:extLst>
            </p:cNvPr>
            <p:cNvCxnSpPr/>
            <p:nvPr/>
          </p:nvCxnSpPr>
          <p:spPr>
            <a:xfrm>
              <a:off x="6882251" y="5630267"/>
              <a:ext cx="4391547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626C5A-E315-EE47-A221-EFD38796295B}"/>
                </a:ext>
              </a:extLst>
            </p:cNvPr>
            <p:cNvSpPr txBox="1"/>
            <p:nvPr/>
          </p:nvSpPr>
          <p:spPr>
            <a:xfrm>
              <a:off x="7166924" y="5424089"/>
              <a:ext cx="36957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all-IP Enhanced Packet Core (EPC)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07855E-AF53-3148-B8C7-323AB11B83C3}"/>
                </a:ext>
              </a:extLst>
            </p:cNvPr>
            <p:cNvCxnSpPr/>
            <p:nvPr/>
          </p:nvCxnSpPr>
          <p:spPr>
            <a:xfrm flipV="1">
              <a:off x="11342609" y="5401405"/>
              <a:ext cx="0" cy="47901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77511CE-BDC0-D849-8981-86120199C8EB}"/>
              </a:ext>
            </a:extLst>
          </p:cNvPr>
          <p:cNvGrpSpPr/>
          <p:nvPr/>
        </p:nvGrpSpPr>
        <p:grpSpPr>
          <a:xfrm>
            <a:off x="5835039" y="1910325"/>
            <a:ext cx="6067845" cy="2763823"/>
            <a:chOff x="5835039" y="1910325"/>
            <a:chExt cx="6067845" cy="276382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2D7FAE-DA90-374E-A4B8-23D056E77A6C}"/>
                </a:ext>
              </a:extLst>
            </p:cNvPr>
            <p:cNvSpPr/>
            <p:nvPr/>
          </p:nvSpPr>
          <p:spPr>
            <a:xfrm>
              <a:off x="6908799" y="1910325"/>
              <a:ext cx="4498899" cy="2763823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4583" h="761031">
                  <a:moveTo>
                    <a:pt x="231469" y="21319"/>
                  </a:moveTo>
                  <a:cubicBezTo>
                    <a:pt x="113339" y="68148"/>
                    <a:pt x="168135" y="217890"/>
                    <a:pt x="130383" y="294045"/>
                  </a:cubicBezTo>
                  <a:cubicBezTo>
                    <a:pt x="92631" y="370200"/>
                    <a:pt x="15047" y="419628"/>
                    <a:pt x="4957" y="478252"/>
                  </a:cubicBezTo>
                  <a:cubicBezTo>
                    <a:pt x="-5133" y="536876"/>
                    <a:pt x="-6784" y="601806"/>
                    <a:pt x="69845" y="645790"/>
                  </a:cubicBezTo>
                  <a:cubicBezTo>
                    <a:pt x="114412" y="664652"/>
                    <a:pt x="174902" y="743051"/>
                    <a:pt x="363588" y="758567"/>
                  </a:cubicBezTo>
                  <a:cubicBezTo>
                    <a:pt x="827649" y="755219"/>
                    <a:pt x="1109615" y="783142"/>
                    <a:pt x="1278658" y="709030"/>
                  </a:cubicBezTo>
                  <a:cubicBezTo>
                    <a:pt x="1447701" y="634918"/>
                    <a:pt x="1407676" y="440091"/>
                    <a:pt x="1377847" y="313896"/>
                  </a:cubicBezTo>
                  <a:cubicBezTo>
                    <a:pt x="1318189" y="194584"/>
                    <a:pt x="1265114" y="253952"/>
                    <a:pt x="1146823" y="100862"/>
                  </a:cubicBezTo>
                  <a:cubicBezTo>
                    <a:pt x="1043800" y="52777"/>
                    <a:pt x="899969" y="21099"/>
                    <a:pt x="839164" y="13068"/>
                  </a:cubicBezTo>
                  <a:cubicBezTo>
                    <a:pt x="716407" y="20525"/>
                    <a:pt x="349599" y="-25510"/>
                    <a:pt x="231469" y="2131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752EA1-A036-214E-A4D2-722E1761E424}"/>
                </a:ext>
              </a:extLst>
            </p:cNvPr>
            <p:cNvCxnSpPr/>
            <p:nvPr/>
          </p:nvCxnSpPr>
          <p:spPr>
            <a:xfrm flipH="1" flipV="1">
              <a:off x="8724767" y="3505909"/>
              <a:ext cx="187288" cy="68283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A928C1-EFBE-BB44-80D9-8ED0D30950AB}"/>
                </a:ext>
              </a:extLst>
            </p:cNvPr>
            <p:cNvCxnSpPr/>
            <p:nvPr/>
          </p:nvCxnSpPr>
          <p:spPr>
            <a:xfrm>
              <a:off x="8754732" y="3491584"/>
              <a:ext cx="1060146" cy="41246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656B73-DF75-3D42-AE5F-5E5138906F3B}"/>
                </a:ext>
              </a:extLst>
            </p:cNvPr>
            <p:cNvCxnSpPr>
              <a:cxnSpLocks/>
              <a:endCxn id="65" idx="4"/>
            </p:cNvCxnSpPr>
            <p:nvPr/>
          </p:nvCxnSpPr>
          <p:spPr>
            <a:xfrm flipV="1">
              <a:off x="9814878" y="3680349"/>
              <a:ext cx="818137" cy="2237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3C4CD2-2AAF-B44F-8ACD-EEBCEB5EEA7E}"/>
                </a:ext>
              </a:extLst>
            </p:cNvPr>
            <p:cNvCxnSpPr/>
            <p:nvPr/>
          </p:nvCxnSpPr>
          <p:spPr>
            <a:xfrm flipH="1" flipV="1">
              <a:off x="7656511" y="3055704"/>
              <a:ext cx="1124574" cy="41980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0E8E79-3917-C941-99D6-99BD80BF69D8}"/>
                </a:ext>
              </a:extLst>
            </p:cNvPr>
            <p:cNvCxnSpPr/>
            <p:nvPr/>
          </p:nvCxnSpPr>
          <p:spPr>
            <a:xfrm flipV="1">
              <a:off x="8781081" y="2910099"/>
              <a:ext cx="1002157" cy="56540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E73ED2-9388-9440-BEC7-4709DF64F9E3}"/>
                </a:ext>
              </a:extLst>
            </p:cNvPr>
            <p:cNvCxnSpPr>
              <a:cxnSpLocks/>
              <a:stCxn id="89" idx="4"/>
            </p:cNvCxnSpPr>
            <p:nvPr/>
          </p:nvCxnSpPr>
          <p:spPr>
            <a:xfrm>
              <a:off x="7389190" y="3739485"/>
              <a:ext cx="1522865" cy="4492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41DEC8-0EA4-B047-9EC0-A26A0EE1B143}"/>
                </a:ext>
              </a:extLst>
            </p:cNvPr>
            <p:cNvCxnSpPr/>
            <p:nvPr/>
          </p:nvCxnSpPr>
          <p:spPr>
            <a:xfrm flipV="1">
              <a:off x="7209979" y="3485174"/>
              <a:ext cx="1514786" cy="2338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B9832A-2E89-EC43-BA31-49F4524A4B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673" y="3529431"/>
              <a:ext cx="909542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AF617-ABFA-674E-B1F8-7C9F603469DA}"/>
                </a:ext>
              </a:extLst>
            </p:cNvPr>
            <p:cNvSpPr txBox="1"/>
            <p:nvPr/>
          </p:nvSpPr>
          <p:spPr>
            <a:xfrm>
              <a:off x="7973562" y="2332045"/>
              <a:ext cx="1096302" cy="5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Mobility Management Entity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MME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9FF8E6-11BB-EE49-AFCB-83F5B6720CA3}"/>
                </a:ext>
              </a:extLst>
            </p:cNvPr>
            <p:cNvSpPr txBox="1"/>
            <p:nvPr/>
          </p:nvSpPr>
          <p:spPr>
            <a:xfrm>
              <a:off x="7791233" y="4413571"/>
              <a:ext cx="2353669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Serving Gateway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S-GW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5980CE-1D9B-DE47-B3E5-696E8479F1CF}"/>
                </a:ext>
              </a:extLst>
            </p:cNvPr>
            <p:cNvSpPr txBox="1"/>
            <p:nvPr/>
          </p:nvSpPr>
          <p:spPr>
            <a:xfrm>
              <a:off x="10033417" y="2441096"/>
              <a:ext cx="1682278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Home Subscriber Service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HSS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59FDE-F844-E947-8966-45DD952B5921}"/>
                </a:ext>
              </a:extLst>
            </p:cNvPr>
            <p:cNvSpPr txBox="1"/>
            <p:nvPr/>
          </p:nvSpPr>
          <p:spPr>
            <a:xfrm>
              <a:off x="9897766" y="3928199"/>
              <a:ext cx="1853514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PDN gateway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P-GW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3C734B-FACC-AF46-85BA-9EDB93ADC0C1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8754732" y="3505907"/>
              <a:ext cx="1875422" cy="1268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6B4492-94B4-5548-931D-85B136866835}"/>
                </a:ext>
              </a:extLst>
            </p:cNvPr>
            <p:cNvCxnSpPr/>
            <p:nvPr/>
          </p:nvCxnSpPr>
          <p:spPr>
            <a:xfrm flipV="1">
              <a:off x="8912055" y="3904049"/>
              <a:ext cx="902823" cy="28469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0D2C1-F88C-B645-BA20-259DCE82399D}"/>
                </a:ext>
              </a:extLst>
            </p:cNvPr>
            <p:cNvCxnSpPr/>
            <p:nvPr/>
          </p:nvCxnSpPr>
          <p:spPr>
            <a:xfrm flipV="1">
              <a:off x="7656511" y="4188741"/>
              <a:ext cx="1304940" cy="6198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D08002-C63B-384D-89CA-8B945CC63FFE}"/>
                </a:ext>
              </a:extLst>
            </p:cNvPr>
            <p:cNvCxnSpPr>
              <a:cxnSpLocks/>
              <a:stCxn id="89" idx="4"/>
              <a:endCxn id="102" idx="2"/>
            </p:cNvCxnSpPr>
            <p:nvPr/>
          </p:nvCxnSpPr>
          <p:spPr>
            <a:xfrm>
              <a:off x="7389190" y="3739485"/>
              <a:ext cx="238043" cy="49655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3432ED6-D45F-E246-9255-5B7E573DA6D0}"/>
                </a:ext>
              </a:extLst>
            </p:cNvPr>
            <p:cNvCxnSpPr/>
            <p:nvPr/>
          </p:nvCxnSpPr>
          <p:spPr>
            <a:xfrm flipV="1">
              <a:off x="7656513" y="3505909"/>
              <a:ext cx="1124569" cy="74481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DC7287-1B64-B24E-A3A3-D0B5B869F66A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H="1">
              <a:off x="6399593" y="3631997"/>
              <a:ext cx="935470" cy="101975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E7D84F-9E77-D547-9B25-0D9D0A6C0E34}"/>
                </a:ext>
              </a:extLst>
            </p:cNvPr>
            <p:cNvCxnSpPr>
              <a:cxnSpLocks/>
              <a:stCxn id="94" idx="13"/>
            </p:cNvCxnSpPr>
            <p:nvPr/>
          </p:nvCxnSpPr>
          <p:spPr>
            <a:xfrm flipH="1">
              <a:off x="5835039" y="3632847"/>
              <a:ext cx="1499626" cy="662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FBB6AE-FA4E-1A47-855D-938097AB953D}"/>
                </a:ext>
              </a:extLst>
            </p:cNvPr>
            <p:cNvSpPr txBox="1"/>
            <p:nvPr/>
          </p:nvSpPr>
          <p:spPr>
            <a:xfrm>
              <a:off x="11042136" y="3315067"/>
              <a:ext cx="860748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to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Internet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727567-EE18-E64F-8998-51A737EA68D5}"/>
                </a:ext>
              </a:extLst>
            </p:cNvPr>
            <p:cNvGrpSpPr/>
            <p:nvPr/>
          </p:nvGrpSpPr>
          <p:grpSpPr>
            <a:xfrm>
              <a:off x="8517277" y="3881562"/>
              <a:ext cx="883221" cy="540618"/>
              <a:chOff x="7493876" y="2774731"/>
              <a:chExt cx="1481958" cy="894622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0489B00-D1CC-D640-9E4E-81A19094B95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D2DEB09-CBF1-684C-BA06-F810ACF925B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0D8678D-9E9E-FE46-A391-CA0E41679E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1E625A55-E029-AF42-B88D-5D2FAB06B0B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A90CBD7B-B413-674C-8C1B-311DEA10F9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6C99112B-C85E-104E-BA58-6E2AD6C7E4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6A671058-EDBC-B448-953A-0252BBC0E05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94F43F-64A6-1443-8CB0-275E05EF1A0F}"/>
                </a:ext>
              </a:extLst>
            </p:cNvPr>
            <p:cNvGrpSpPr/>
            <p:nvPr/>
          </p:nvGrpSpPr>
          <p:grpSpPr>
            <a:xfrm>
              <a:off x="10191431" y="3330376"/>
              <a:ext cx="883221" cy="540618"/>
              <a:chOff x="7493876" y="2774731"/>
              <a:chExt cx="1481958" cy="89462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05DF9C8-CB91-644A-B514-85AACCC7FD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A8FBEAB-793E-FE42-94E8-00B59D3F61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67DA038-7827-C043-B0DE-6039609E1F7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BC9B326-A00A-9147-BC1C-6DEA74F922E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27C7997B-54AF-F24C-BF0E-358A35C4066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C8D8C6AD-37E7-5448-85D4-64A4A5B171E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AD3BD04C-6FE4-994C-9EAF-DC6C57FE31A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AB23DAA-0E90-BE4F-9B76-87FE6A7A6D52}"/>
                </a:ext>
              </a:extLst>
            </p:cNvPr>
            <p:cNvGrpSpPr/>
            <p:nvPr/>
          </p:nvGrpSpPr>
          <p:grpSpPr>
            <a:xfrm>
              <a:off x="8517278" y="3314233"/>
              <a:ext cx="495296" cy="318654"/>
              <a:chOff x="7493876" y="2774731"/>
              <a:chExt cx="1481958" cy="894622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8B1947A-19E1-1B4E-ADEA-A2AB82DE3D6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4B90F9E-A110-E841-A185-641FE8A577B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C0D293E-22B6-3E4C-8BCE-561B8113BB8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8A895E0-F08B-4A44-BD85-35A2157EA60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342EFC43-840E-B74E-8A26-CCD85142490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CFC3970A-BBAC-E64C-864B-BDEEDC1352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53664D5-C8C1-7445-BC58-2508CAF6D7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772D06-A679-C74E-8F7B-26D75DE067ED}"/>
                </a:ext>
              </a:extLst>
            </p:cNvPr>
            <p:cNvGrpSpPr/>
            <p:nvPr/>
          </p:nvGrpSpPr>
          <p:grpSpPr>
            <a:xfrm>
              <a:off x="9508439" y="3732448"/>
              <a:ext cx="495296" cy="318654"/>
              <a:chOff x="7493876" y="2774731"/>
              <a:chExt cx="1481958" cy="894622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A2EEC3F7-93E8-E244-A386-F8A376C90C0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426144-C7B9-E443-99F0-EA75D005030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F33AE3-497B-6C48-B4F2-9028391043B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0E83A2B2-ED87-AE4C-92E7-24528D23A0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F64AD8FA-E8DA-0249-B9D1-26A6AC4CBA0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4632C282-272F-A640-AEBE-6A3CC547AB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FB071B43-4125-C448-8E62-D6E9FEE09EA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1A9B582-EBFD-BC49-8DE2-2EA563F12106}"/>
                </a:ext>
              </a:extLst>
            </p:cNvPr>
            <p:cNvGrpSpPr/>
            <p:nvPr/>
          </p:nvGrpSpPr>
          <p:grpSpPr>
            <a:xfrm>
              <a:off x="7141557" y="3533202"/>
              <a:ext cx="495296" cy="318654"/>
              <a:chOff x="7493876" y="2774731"/>
              <a:chExt cx="1481958" cy="89462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6BC2772-1ABA-5649-AA15-4331FEEF4F6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8862736-A8E9-B24B-A983-C24C6ECD024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396F44A-D03C-E545-9C35-3D7C197833C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AF1450E3-83D1-D841-A615-12B65F47899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63A01A82-7669-A34C-AC36-129F4B770DC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6F22DA3B-402E-5046-9232-AE3C43C62ED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7968AB99-2B48-9248-8471-4A5E2A20E25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75DFA6-C48B-B144-96B3-E6C870521780}"/>
                </a:ext>
              </a:extLst>
            </p:cNvPr>
            <p:cNvGrpSpPr/>
            <p:nvPr/>
          </p:nvGrpSpPr>
          <p:grpSpPr>
            <a:xfrm>
              <a:off x="7381204" y="4125100"/>
              <a:ext cx="495296" cy="318654"/>
              <a:chOff x="7493876" y="2774731"/>
              <a:chExt cx="1481958" cy="89462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50CF0CF-5417-1D44-9FF5-0125C7BC1F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EBB8AB2-85E2-C74B-8EA6-F3C965AC9B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B1F83C6-128D-504A-A9BD-752EBD8579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CEC389D-02C7-E642-A71F-1CD79F4B34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7205EB5-4105-EA49-AB65-23342889136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D31749B9-FED1-B143-9D0A-75F194D066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34A4BA55-86CE-2B40-A90B-B5A450B826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3" name="Picture 13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EDBDBEC-D7F4-8840-B484-CE47A215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3485" y="2143958"/>
              <a:ext cx="645858" cy="1204723"/>
            </a:xfrm>
            <a:prstGeom prst="rect">
              <a:avLst/>
            </a:prstGeom>
          </p:spPr>
        </p:pic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56A59D-9923-9340-A0B7-C6F07345DD0C}"/>
                </a:ext>
              </a:extLst>
            </p:cNvPr>
            <p:cNvCxnSpPr>
              <a:cxnSpLocks/>
              <a:stCxn id="94" idx="12"/>
            </p:cNvCxnSpPr>
            <p:nvPr/>
          </p:nvCxnSpPr>
          <p:spPr>
            <a:xfrm flipH="1" flipV="1">
              <a:off x="6734432" y="2792627"/>
              <a:ext cx="601019" cy="87674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701983" y="1899639"/>
            <a:ext cx="4599066" cy="4648200"/>
            <a:chOff x="701983" y="1899639"/>
            <a:chExt cx="4599066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3" y="1899639"/>
              <a:ext cx="3956515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Mobile device: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smartphone, tablet, laptop, IoT, ... with 4G LTE radio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64-bit International Mobile Subscriber Identity (IMSI), stored on SIM (Subscriber Identity Module) card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User Equipment (UE)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/>
            <p:nvPr/>
          </p:nvCxnSpPr>
          <p:spPr>
            <a:xfrm>
              <a:off x="3039762" y="2187146"/>
              <a:ext cx="226128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Oval 199">
            <a:extLst>
              <a:ext uri="{FF2B5EF4-FFF2-40B4-BE49-F238E27FC236}">
                <a16:creationId xmlns:a16="http://schemas.microsoft.com/office/drawing/2014/main" id="{0FEB29A6-51E5-8C4F-B11A-9AC5FF5BBA8F}"/>
              </a:ext>
            </a:extLst>
          </p:cNvPr>
          <p:cNvSpPr/>
          <p:nvPr/>
        </p:nvSpPr>
        <p:spPr>
          <a:xfrm>
            <a:off x="7216346" y="5362833"/>
            <a:ext cx="642551" cy="5684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393060" y="1343585"/>
            <a:ext cx="5649394" cy="4648200"/>
            <a:chOff x="393060" y="1343585"/>
            <a:chExt cx="5649394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0" y="1343585"/>
              <a:ext cx="4364292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Base station: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at “edge” of carrier’s network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manages wireless radio resources, mobile devices in its coverage area (“cell”)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coordinates device authentication with other elements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similar to WiFi AP but:</a:t>
              </a:r>
            </a:p>
            <a:p>
              <a:pPr marL="517525" lvl="1" indent="-284163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active role in user mobility</a:t>
              </a:r>
            </a:p>
            <a:p>
              <a:pPr marL="517525" lvl="1" indent="-284163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coordinates with nearly base stations to optimize radio use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eNode-B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08" y="1643448"/>
              <a:ext cx="3558746" cy="12480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21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040FA0-D8DD-E655-CCC3-BE4EC022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96393"/>
            <a:ext cx="10515600" cy="4965664"/>
          </a:xfrm>
        </p:spPr>
        <p:txBody>
          <a:bodyPr>
            <a:normAutofit/>
          </a:bodyPr>
          <a:lstStyle/>
          <a:p>
            <a:r>
              <a:rPr lang="en-US" dirty="0"/>
              <a:t>connects User Equipment (UE) to a base station (eNode-B)</a:t>
            </a:r>
          </a:p>
          <a:p>
            <a:pPr lvl="1"/>
            <a:r>
              <a:rPr lang="en-US" dirty="0"/>
              <a:t>multiple devices connected to each base station</a:t>
            </a:r>
          </a:p>
          <a:p>
            <a:r>
              <a:rPr lang="en-US" dirty="0"/>
              <a:t>many different possible frequencies bands, multiple channels in each band</a:t>
            </a:r>
          </a:p>
          <a:p>
            <a:pPr lvl="1"/>
            <a:r>
              <a:rPr lang="en-US" dirty="0"/>
              <a:t>popular bands: 600, 700, 850, 1500, 1700, 1900, 2100, 2600, 3500  MHz</a:t>
            </a:r>
          </a:p>
          <a:p>
            <a:pPr lvl="1"/>
            <a:r>
              <a:rPr lang="en-US" dirty="0"/>
              <a:t>separate upstream and  downstream channels</a:t>
            </a:r>
          </a:p>
          <a:p>
            <a:r>
              <a:rPr lang="en-US" dirty="0"/>
              <a:t>sharing 4G radio channel among users: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OFDM: </a:t>
            </a:r>
            <a:r>
              <a:rPr lang="en-US" u="sng" dirty="0"/>
              <a:t>O</a:t>
            </a:r>
            <a:r>
              <a:rPr lang="en-US" dirty="0"/>
              <a:t>rthogonal </a:t>
            </a:r>
            <a:r>
              <a:rPr lang="en-US" u="sng" dirty="0"/>
              <a:t>F</a:t>
            </a:r>
            <a:r>
              <a:rPr lang="en-US" dirty="0"/>
              <a:t>requency </a:t>
            </a:r>
            <a:r>
              <a:rPr lang="en-US" u="sng" dirty="0"/>
              <a:t>D</a:t>
            </a:r>
            <a:r>
              <a:rPr lang="en-US" dirty="0"/>
              <a:t>ivision </a:t>
            </a:r>
            <a:r>
              <a:rPr lang="en-US" u="sng" dirty="0"/>
              <a:t>M</a:t>
            </a:r>
            <a:r>
              <a:rPr lang="en-US" dirty="0"/>
              <a:t>ultiplexing</a:t>
            </a:r>
          </a:p>
          <a:p>
            <a:pPr lvl="1"/>
            <a:r>
              <a:rPr lang="en-US" dirty="0"/>
              <a:t>combination of FDM, TDM</a:t>
            </a:r>
          </a:p>
          <a:p>
            <a:r>
              <a:rPr lang="en-US" dirty="0"/>
              <a:t>100’s Mbps possible per user/device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Radio Access Network: 4G radio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986870D-4363-1A81-1517-0C8D3C9E918A}"/>
              </a:ext>
            </a:extLst>
          </p:cNvPr>
          <p:cNvGrpSpPr/>
          <p:nvPr/>
        </p:nvGrpSpPr>
        <p:grpSpPr>
          <a:xfrm>
            <a:off x="9557592" y="304484"/>
            <a:ext cx="2360669" cy="1612286"/>
            <a:chOff x="2537902" y="3678171"/>
            <a:chExt cx="2606392" cy="1989436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87FD40F3-5E40-80E3-E500-112637CB8A06}"/>
                </a:ext>
              </a:extLst>
            </p:cNvPr>
            <p:cNvSpPr/>
            <p:nvPr/>
          </p:nvSpPr>
          <p:spPr>
            <a:xfrm>
              <a:off x="2747083" y="3678171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D1245C-DEE4-A194-53BF-EC914F9B18F5}"/>
                </a:ext>
              </a:extLst>
            </p:cNvPr>
            <p:cNvSpPr txBox="1"/>
            <p:nvPr/>
          </p:nvSpPr>
          <p:spPr>
            <a:xfrm>
              <a:off x="2537902" y="4672889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Mobile device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(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60578-CD07-931C-24F8-8E3D5623AC17}"/>
                </a:ext>
              </a:extLst>
            </p:cNvPr>
            <p:cNvSpPr txBox="1"/>
            <p:nvPr/>
          </p:nvSpPr>
          <p:spPr>
            <a:xfrm>
              <a:off x="3905749" y="4944683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Base station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(eNode-B)  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" name="Group 652">
              <a:extLst>
                <a:ext uri="{FF2B5EF4-FFF2-40B4-BE49-F238E27FC236}">
                  <a16:creationId xmlns:a16="http://schemas.microsoft.com/office/drawing/2014/main" id="{528BB4C0-7908-2029-5C9B-09DD187E4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6603" y="4008360"/>
              <a:ext cx="733407" cy="660273"/>
              <a:chOff x="2751" y="1851"/>
              <a:chExt cx="462" cy="478"/>
            </a:xfrm>
          </p:grpSpPr>
          <p:pic>
            <p:nvPicPr>
              <p:cNvPr id="23" name="Picture 653" descr="iphone_stylized_small">
                <a:extLst>
                  <a:ext uri="{FF2B5EF4-FFF2-40B4-BE49-F238E27FC236}">
                    <a16:creationId xmlns:a16="http://schemas.microsoft.com/office/drawing/2014/main" id="{54F32A99-2AAF-0A44-9220-E3776EB53A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654" descr="antenna_radiation_stylized">
                <a:extLst>
                  <a:ext uri="{FF2B5EF4-FFF2-40B4-BE49-F238E27FC236}">
                    <a16:creationId xmlns:a16="http://schemas.microsoft.com/office/drawing/2014/main" id="{3FF1A195-8DB6-29B4-9F41-5EA5BB9C3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02C48E1-2618-E3A1-A075-323B9ED9FFD6}"/>
                </a:ext>
              </a:extLst>
            </p:cNvPr>
            <p:cNvGrpSpPr/>
            <p:nvPr/>
          </p:nvGrpSpPr>
          <p:grpSpPr>
            <a:xfrm>
              <a:off x="3945689" y="3752343"/>
              <a:ext cx="466245" cy="924931"/>
              <a:chOff x="6476205" y="1307523"/>
              <a:chExt cx="466245" cy="924931"/>
            </a:xfrm>
          </p:grpSpPr>
          <p:grpSp>
            <p:nvGrpSpPr>
              <p:cNvPr id="61" name="Group 817">
                <a:extLst>
                  <a:ext uri="{FF2B5EF4-FFF2-40B4-BE49-F238E27FC236}">
                    <a16:creationId xmlns:a16="http://schemas.microsoft.com/office/drawing/2014/main" id="{C9838874-6C01-A126-6BF2-52C1C66B9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405864"/>
                <a:chOff x="2920" y="1445"/>
                <a:chExt cx="326" cy="299"/>
              </a:xfrm>
            </p:grpSpPr>
            <p:sp>
              <p:nvSpPr>
                <p:cNvPr id="78" name="Oval 818">
                  <a:extLst>
                    <a:ext uri="{FF2B5EF4-FFF2-40B4-BE49-F238E27FC236}">
                      <a16:creationId xmlns:a16="http://schemas.microsoft.com/office/drawing/2014/main" id="{CF915105-0104-28E3-8721-95CEE0A65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819">
                  <a:extLst>
                    <a:ext uri="{FF2B5EF4-FFF2-40B4-BE49-F238E27FC236}">
                      <a16:creationId xmlns:a16="http://schemas.microsoft.com/office/drawing/2014/main" id="{A09361C1-DC0E-750F-1E38-5216D1C6C6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81" name="Oval 820">
                    <a:extLst>
                      <a:ext uri="{FF2B5EF4-FFF2-40B4-BE49-F238E27FC236}">
                        <a16:creationId xmlns:a16="http://schemas.microsoft.com/office/drawing/2014/main" id="{31311935-9FDE-5EC7-FFBD-4BCE3CD823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Oval 821">
                    <a:extLst>
                      <a:ext uri="{FF2B5EF4-FFF2-40B4-BE49-F238E27FC236}">
                        <a16:creationId xmlns:a16="http://schemas.microsoft.com/office/drawing/2014/main" id="{2CC2CD92-217C-FA39-8F41-FD7AB87EF7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822">
                    <a:extLst>
                      <a:ext uri="{FF2B5EF4-FFF2-40B4-BE49-F238E27FC236}">
                        <a16:creationId xmlns:a16="http://schemas.microsoft.com/office/drawing/2014/main" id="{2D633C28-33D9-5916-1CAA-D41BAC58C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23">
                    <a:extLst>
                      <a:ext uri="{FF2B5EF4-FFF2-40B4-BE49-F238E27FC236}">
                        <a16:creationId xmlns:a16="http://schemas.microsoft.com/office/drawing/2014/main" id="{A00EDCA3-FBBA-3A20-D56C-379B8921DC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0" name="Freeform 825">
                  <a:extLst>
                    <a:ext uri="{FF2B5EF4-FFF2-40B4-BE49-F238E27FC236}">
                      <a16:creationId xmlns:a16="http://schemas.microsoft.com/office/drawing/2014/main" id="{3F68492F-8BD2-D45F-220B-AABBCC0B6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398">
                <a:extLst>
                  <a:ext uri="{FF2B5EF4-FFF2-40B4-BE49-F238E27FC236}">
                    <a16:creationId xmlns:a16="http://schemas.microsoft.com/office/drawing/2014/main" id="{53A8416E-F02D-88EF-1DE5-20AA7088FB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63" name="Line 270">
                  <a:extLst>
                    <a:ext uri="{FF2B5EF4-FFF2-40B4-BE49-F238E27FC236}">
                      <a16:creationId xmlns:a16="http://schemas.microsoft.com/office/drawing/2014/main" id="{CC5CC2DC-26C5-49C4-DB26-DE79FCE94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" name="Line 271">
                  <a:extLst>
                    <a:ext uri="{FF2B5EF4-FFF2-40B4-BE49-F238E27FC236}">
                      <a16:creationId xmlns:a16="http://schemas.microsoft.com/office/drawing/2014/main" id="{C2A1675F-1DDD-A540-B59C-1A10FC8B8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" name="Line 272">
                  <a:extLst>
                    <a:ext uri="{FF2B5EF4-FFF2-40B4-BE49-F238E27FC236}">
                      <a16:creationId xmlns:a16="http://schemas.microsoft.com/office/drawing/2014/main" id="{5C8DBAA6-CBF0-E18C-4660-80927CA8D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" name="Line 273">
                  <a:extLst>
                    <a:ext uri="{FF2B5EF4-FFF2-40B4-BE49-F238E27FC236}">
                      <a16:creationId xmlns:a16="http://schemas.microsoft.com/office/drawing/2014/main" id="{2D68EBAF-42E6-5556-9205-1381AE3B7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" name="Line 274">
                  <a:extLst>
                    <a:ext uri="{FF2B5EF4-FFF2-40B4-BE49-F238E27FC236}">
                      <a16:creationId xmlns:a16="http://schemas.microsoft.com/office/drawing/2014/main" id="{2FF93A08-B784-5156-3E32-B0BD4312E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Line 275">
                  <a:extLst>
                    <a:ext uri="{FF2B5EF4-FFF2-40B4-BE49-F238E27FC236}">
                      <a16:creationId xmlns:a16="http://schemas.microsoft.com/office/drawing/2014/main" id="{0535C843-3D16-B22C-17AE-A969FA732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9" name="Line 276">
                  <a:extLst>
                    <a:ext uri="{FF2B5EF4-FFF2-40B4-BE49-F238E27FC236}">
                      <a16:creationId xmlns:a16="http://schemas.microsoft.com/office/drawing/2014/main" id="{C1BD5F35-72A6-FD07-7B3C-A561BE120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0" name="Line 277">
                  <a:extLst>
                    <a:ext uri="{FF2B5EF4-FFF2-40B4-BE49-F238E27FC236}">
                      <a16:creationId xmlns:a16="http://schemas.microsoft.com/office/drawing/2014/main" id="{D2635663-DD27-01D3-BB80-0C13CDA2C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1" name="Line 278">
                  <a:extLst>
                    <a:ext uri="{FF2B5EF4-FFF2-40B4-BE49-F238E27FC236}">
                      <a16:creationId xmlns:a16="http://schemas.microsoft.com/office/drawing/2014/main" id="{2C8E5606-C24E-0A14-16EA-8BB26082A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2" name="Line 279">
                  <a:extLst>
                    <a:ext uri="{FF2B5EF4-FFF2-40B4-BE49-F238E27FC236}">
                      <a16:creationId xmlns:a16="http://schemas.microsoft.com/office/drawing/2014/main" id="{AE6A9D0D-C337-5A1C-AD88-00D780048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3" name="Line 280">
                  <a:extLst>
                    <a:ext uri="{FF2B5EF4-FFF2-40B4-BE49-F238E27FC236}">
                      <a16:creationId xmlns:a16="http://schemas.microsoft.com/office/drawing/2014/main" id="{87328351-0C16-699B-E88F-0C0363BCF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4" name="Line 281">
                  <a:extLst>
                    <a:ext uri="{FF2B5EF4-FFF2-40B4-BE49-F238E27FC236}">
                      <a16:creationId xmlns:a16="http://schemas.microsoft.com/office/drawing/2014/main" id="{C4822C34-A223-8108-89A3-E03C7CF74B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5" name="Line 282">
                  <a:extLst>
                    <a:ext uri="{FF2B5EF4-FFF2-40B4-BE49-F238E27FC236}">
                      <a16:creationId xmlns:a16="http://schemas.microsoft.com/office/drawing/2014/main" id="{35A056D7-5FDC-E9C6-58A6-482E65001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Line 283">
                  <a:extLst>
                    <a:ext uri="{FF2B5EF4-FFF2-40B4-BE49-F238E27FC236}">
                      <a16:creationId xmlns:a16="http://schemas.microsoft.com/office/drawing/2014/main" id="{D03B53CF-3B6E-9581-79E6-DF367C3D0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7" name="Line 284">
                  <a:extLst>
                    <a:ext uri="{FF2B5EF4-FFF2-40B4-BE49-F238E27FC236}">
                      <a16:creationId xmlns:a16="http://schemas.microsoft.com/office/drawing/2014/main" id="{3B727C8F-B6A0-2E49-98F6-002F5EC018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3E3C5C4-6DC2-B86A-5671-5BC50E6E0962}"/>
                </a:ext>
              </a:extLst>
            </p:cNvPr>
            <p:cNvGrpSpPr/>
            <p:nvPr/>
          </p:nvGrpSpPr>
          <p:grpSpPr>
            <a:xfrm>
              <a:off x="4067145" y="4532709"/>
              <a:ext cx="767148" cy="417298"/>
              <a:chOff x="1503784" y="3006600"/>
              <a:chExt cx="1771786" cy="957087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B8FCEE-EECA-6A67-8F07-7C699BA26448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37C8AF34-775A-7C5F-E56C-6867BD85EB5B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2B69E7D-9B54-23E2-61C0-87A37663141F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FC2CC23-A03D-BC22-EC4C-5D563B6728D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DFAFB14D-BEC6-6CE5-68D2-5178CF386C02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06" name="Parallelogram 105">
                    <a:extLst>
                      <a:ext uri="{FF2B5EF4-FFF2-40B4-BE49-F238E27FC236}">
                        <a16:creationId xmlns:a16="http://schemas.microsoft.com/office/drawing/2014/main" id="{D6F10165-E31E-F181-89B3-B19B900C270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Parallelogram 106">
                    <a:extLst>
                      <a:ext uri="{FF2B5EF4-FFF2-40B4-BE49-F238E27FC236}">
                        <a16:creationId xmlns:a16="http://schemas.microsoft.com/office/drawing/2014/main" id="{03AA4F93-399C-1C2C-27F5-2CB30029598A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74A52D4-04B1-A597-1DF8-740E60C01330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04" name="Parallelogram 103">
                    <a:extLst>
                      <a:ext uri="{FF2B5EF4-FFF2-40B4-BE49-F238E27FC236}">
                        <a16:creationId xmlns:a16="http://schemas.microsoft.com/office/drawing/2014/main" id="{26625FF1-4A0A-F036-5650-D42501E5FD9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Parallelogram 104">
                    <a:extLst>
                      <a:ext uri="{FF2B5EF4-FFF2-40B4-BE49-F238E27FC236}">
                        <a16:creationId xmlns:a16="http://schemas.microsoft.com/office/drawing/2014/main" id="{775B17A2-FA2F-8AC6-3338-1070FDA783E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1" name="Parallelogram 90">
                  <a:extLst>
                    <a:ext uri="{FF2B5EF4-FFF2-40B4-BE49-F238E27FC236}">
                      <a16:creationId xmlns:a16="http://schemas.microsoft.com/office/drawing/2014/main" id="{3F45C605-438D-C50D-C5EA-124376428D1D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Parallelogram 91">
                  <a:extLst>
                    <a:ext uri="{FF2B5EF4-FFF2-40B4-BE49-F238E27FC236}">
                      <a16:creationId xmlns:a16="http://schemas.microsoft.com/office/drawing/2014/main" id="{D978D33F-AEE4-D8E6-904A-0BA83D6BCC6F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Parallelogram 92">
                  <a:extLst>
                    <a:ext uri="{FF2B5EF4-FFF2-40B4-BE49-F238E27FC236}">
                      <a16:creationId xmlns:a16="http://schemas.microsoft.com/office/drawing/2014/main" id="{8FB86197-622E-F5A1-4CF9-8B13D3DB416D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Parallelogram 93">
                  <a:extLst>
                    <a:ext uri="{FF2B5EF4-FFF2-40B4-BE49-F238E27FC236}">
                      <a16:creationId xmlns:a16="http://schemas.microsoft.com/office/drawing/2014/main" id="{EDCC3982-7602-02D7-2690-D510CEF277EA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Parallelogram 94">
                  <a:extLst>
                    <a:ext uri="{FF2B5EF4-FFF2-40B4-BE49-F238E27FC236}">
                      <a16:creationId xmlns:a16="http://schemas.microsoft.com/office/drawing/2014/main" id="{80C4F47C-2221-5036-0DEA-FE1913063729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Parallelogram 95">
                  <a:extLst>
                    <a:ext uri="{FF2B5EF4-FFF2-40B4-BE49-F238E27FC236}">
                      <a16:creationId xmlns:a16="http://schemas.microsoft.com/office/drawing/2014/main" id="{656A4479-BFBE-F7D8-BDCE-94FE99DF1D53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28EBB6A-B3F6-26DA-3F5E-6F251B5326E0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00" name="Parallelogram 99">
                    <a:extLst>
                      <a:ext uri="{FF2B5EF4-FFF2-40B4-BE49-F238E27FC236}">
                        <a16:creationId xmlns:a16="http://schemas.microsoft.com/office/drawing/2014/main" id="{93638B2B-41C2-6F8B-3E95-1C3141B5C72C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Parallelogram 100">
                    <a:extLst>
                      <a:ext uri="{FF2B5EF4-FFF2-40B4-BE49-F238E27FC236}">
                        <a16:creationId xmlns:a16="http://schemas.microsoft.com/office/drawing/2014/main" id="{AED18D42-B95C-A332-D342-A363F5817EE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Parallelogram 101">
                    <a:extLst>
                      <a:ext uri="{FF2B5EF4-FFF2-40B4-BE49-F238E27FC236}">
                        <a16:creationId xmlns:a16="http://schemas.microsoft.com/office/drawing/2014/main" id="{6A9DFE29-C030-216D-B020-1C6AC0A104F9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Parallelogram 102">
                    <a:extLst>
                      <a:ext uri="{FF2B5EF4-FFF2-40B4-BE49-F238E27FC236}">
                        <a16:creationId xmlns:a16="http://schemas.microsoft.com/office/drawing/2014/main" id="{B2CCEC44-36B0-1DE0-0122-32244240A070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F8A0A1A4-B291-91F7-75EA-164E68F75DCD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94AEC1D1-56B1-CBB0-85DB-27A32090CBFC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11" name="Slide Number Placeholder 4">
            <a:extLst>
              <a:ext uri="{FF2B5EF4-FFF2-40B4-BE49-F238E27FC236}">
                <a16:creationId xmlns:a16="http://schemas.microsoft.com/office/drawing/2014/main" id="{3F1C38C3-A474-82D7-C18A-B9E7E86F2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9E5355-9C77-D4E6-14D6-45A15E7A4A27}"/>
              </a:ext>
            </a:extLst>
          </p:cNvPr>
          <p:cNvSpPr/>
          <p:nvPr/>
        </p:nvSpPr>
        <p:spPr>
          <a:xfrm rot="20830024">
            <a:off x="9998531" y="301394"/>
            <a:ext cx="1360939" cy="549007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34370" y="2758823"/>
            <a:ext cx="2779396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Spectrum</a:t>
            </a:r>
            <a:endParaRPr lang="en-US" sz="4400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5G Intro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FAC4B-C6CF-9EDD-975D-505479EC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39" y="-26324"/>
            <a:ext cx="10650323" cy="68345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BFFEC6-0EB4-8C50-9C5E-7B5DEFB925D1}"/>
              </a:ext>
            </a:extLst>
          </p:cNvPr>
          <p:cNvGrpSpPr/>
          <p:nvPr/>
        </p:nvGrpSpPr>
        <p:grpSpPr>
          <a:xfrm>
            <a:off x="4233945" y="4288055"/>
            <a:ext cx="555793" cy="1015465"/>
            <a:chOff x="4233945" y="4288055"/>
            <a:chExt cx="555793" cy="10154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BD77F0-95D6-6B1D-D450-F09C471602B2}"/>
                </a:ext>
              </a:extLst>
            </p:cNvPr>
            <p:cNvSpPr/>
            <p:nvPr/>
          </p:nvSpPr>
          <p:spPr>
            <a:xfrm>
              <a:off x="4384307" y="4531604"/>
              <a:ext cx="255070" cy="77191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C88156-94DB-D05B-B73F-A1BA291B7D6A}"/>
                </a:ext>
              </a:extLst>
            </p:cNvPr>
            <p:cNvSpPr txBox="1"/>
            <p:nvPr/>
          </p:nvSpPr>
          <p:spPr>
            <a:xfrm>
              <a:off x="4233945" y="4288055"/>
              <a:ext cx="55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CBRS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 </a:t>
            </a:r>
            <a:r>
              <a:rPr lang="en-US" b="0" u="sng" dirty="0">
                <a:effectLst/>
                <a:latin typeface="+mn-lt"/>
              </a:rPr>
              <a:t>time</a:t>
            </a:r>
            <a:r>
              <a:rPr lang="en-US" b="0" dirty="0">
                <a:effectLst/>
                <a:latin typeface="+mn-lt"/>
              </a:rPr>
              <a:t> division (LTE)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6255AD-8871-811D-2AE3-BC2D5A840AC4}"/>
              </a:ext>
            </a:extLst>
          </p:cNvPr>
          <p:cNvCxnSpPr>
            <a:cxnSpLocks/>
          </p:cNvCxnSpPr>
          <p:nvPr/>
        </p:nvCxnSpPr>
        <p:spPr>
          <a:xfrm>
            <a:off x="3160644" y="222137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99833-BFFA-3B8A-2634-7E1437654190}"/>
              </a:ext>
            </a:extLst>
          </p:cNvPr>
          <p:cNvCxnSpPr>
            <a:cxnSpLocks/>
          </p:cNvCxnSpPr>
          <p:nvPr/>
        </p:nvCxnSpPr>
        <p:spPr>
          <a:xfrm>
            <a:off x="3160644" y="248847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4C344A-4A92-871D-55C7-244F9F3ED57F}"/>
              </a:ext>
            </a:extLst>
          </p:cNvPr>
          <p:cNvCxnSpPr>
            <a:cxnSpLocks/>
          </p:cNvCxnSpPr>
          <p:nvPr/>
        </p:nvCxnSpPr>
        <p:spPr>
          <a:xfrm>
            <a:off x="3160644" y="275876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1EA9F-CC7D-AF70-6161-A776A616CBCF}"/>
              </a:ext>
            </a:extLst>
          </p:cNvPr>
          <p:cNvCxnSpPr>
            <a:cxnSpLocks/>
          </p:cNvCxnSpPr>
          <p:nvPr/>
        </p:nvCxnSpPr>
        <p:spPr>
          <a:xfrm>
            <a:off x="3160644" y="302904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A74D25-DBA0-CFC4-9BF0-8DC42305AF7A}"/>
              </a:ext>
            </a:extLst>
          </p:cNvPr>
          <p:cNvCxnSpPr>
            <a:cxnSpLocks/>
          </p:cNvCxnSpPr>
          <p:nvPr/>
        </p:nvCxnSpPr>
        <p:spPr>
          <a:xfrm>
            <a:off x="3160644" y="329932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D3E246-7E81-3C53-16BE-D496A6EE973C}"/>
              </a:ext>
            </a:extLst>
          </p:cNvPr>
          <p:cNvCxnSpPr>
            <a:cxnSpLocks/>
          </p:cNvCxnSpPr>
          <p:nvPr/>
        </p:nvCxnSpPr>
        <p:spPr>
          <a:xfrm>
            <a:off x="3160644" y="356642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5DB00-B6A0-BBFA-4DC1-9A8E43ECA698}"/>
              </a:ext>
            </a:extLst>
          </p:cNvPr>
          <p:cNvCxnSpPr>
            <a:cxnSpLocks/>
          </p:cNvCxnSpPr>
          <p:nvPr/>
        </p:nvCxnSpPr>
        <p:spPr>
          <a:xfrm>
            <a:off x="3160644" y="383671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10CFC3-3B78-9F3D-134D-769471397A6C}"/>
              </a:ext>
            </a:extLst>
          </p:cNvPr>
          <p:cNvCxnSpPr>
            <a:cxnSpLocks/>
          </p:cNvCxnSpPr>
          <p:nvPr/>
        </p:nvCxnSpPr>
        <p:spPr>
          <a:xfrm>
            <a:off x="3160644" y="411018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32672-7629-2F2B-E258-C6C733F807DB}"/>
              </a:ext>
            </a:extLst>
          </p:cNvPr>
          <p:cNvCxnSpPr>
            <a:cxnSpLocks/>
          </p:cNvCxnSpPr>
          <p:nvPr/>
        </p:nvCxnSpPr>
        <p:spPr>
          <a:xfrm>
            <a:off x="3160644" y="438046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C8168D-5B96-9412-1E0F-30D7C4C1E171}"/>
              </a:ext>
            </a:extLst>
          </p:cNvPr>
          <p:cNvCxnSpPr>
            <a:cxnSpLocks/>
          </p:cNvCxnSpPr>
          <p:nvPr/>
        </p:nvCxnSpPr>
        <p:spPr>
          <a:xfrm>
            <a:off x="3160644" y="465074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952005-1DE4-74EB-EC54-907D3A7F4E91}"/>
              </a:ext>
            </a:extLst>
          </p:cNvPr>
          <p:cNvCxnSpPr>
            <a:cxnSpLocks/>
          </p:cNvCxnSpPr>
          <p:nvPr/>
        </p:nvCxnSpPr>
        <p:spPr>
          <a:xfrm>
            <a:off x="3160644" y="4921033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E4E-D5B5-FC42-5723-F50B83C00B31}"/>
              </a:ext>
            </a:extLst>
          </p:cNvPr>
          <p:cNvCxnSpPr>
            <a:cxnSpLocks/>
          </p:cNvCxnSpPr>
          <p:nvPr/>
        </p:nvCxnSpPr>
        <p:spPr>
          <a:xfrm>
            <a:off x="3160644" y="519131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F37E8DE-3122-B864-5CFE-7C1840E733BC}"/>
              </a:ext>
            </a:extLst>
          </p:cNvPr>
          <p:cNvCxnSpPr>
            <a:cxnSpLocks/>
          </p:cNvCxnSpPr>
          <p:nvPr/>
        </p:nvCxnSpPr>
        <p:spPr>
          <a:xfrm>
            <a:off x="3170169" y="2220656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814D17-6A32-3E24-A2CC-FB04CAF49159}"/>
              </a:ext>
            </a:extLst>
          </p:cNvPr>
          <p:cNvCxnSpPr>
            <a:cxnSpLocks/>
          </p:cNvCxnSpPr>
          <p:nvPr/>
        </p:nvCxnSpPr>
        <p:spPr>
          <a:xfrm>
            <a:off x="6054725" y="222137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750133-D6C2-8323-5B88-6AB61C66F39A}"/>
              </a:ext>
            </a:extLst>
          </p:cNvPr>
          <p:cNvCxnSpPr>
            <a:cxnSpLocks/>
          </p:cNvCxnSpPr>
          <p:nvPr/>
        </p:nvCxnSpPr>
        <p:spPr>
          <a:xfrm>
            <a:off x="3168069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8BBFB7-5DDA-DFA6-F9BF-88559341DAC5}"/>
              </a:ext>
            </a:extLst>
          </p:cNvPr>
          <p:cNvCxnSpPr>
            <a:cxnSpLocks/>
          </p:cNvCxnSpPr>
          <p:nvPr/>
        </p:nvCxnSpPr>
        <p:spPr>
          <a:xfrm>
            <a:off x="3646312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639EC-CFD0-DBBE-05F6-7FEA5A8A63D2}"/>
              </a:ext>
            </a:extLst>
          </p:cNvPr>
          <p:cNvCxnSpPr>
            <a:cxnSpLocks/>
          </p:cNvCxnSpPr>
          <p:nvPr/>
        </p:nvCxnSpPr>
        <p:spPr>
          <a:xfrm>
            <a:off x="4127730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CA1223-152C-9618-52CF-88552517C843}"/>
              </a:ext>
            </a:extLst>
          </p:cNvPr>
          <p:cNvCxnSpPr>
            <a:cxnSpLocks/>
          </p:cNvCxnSpPr>
          <p:nvPr/>
        </p:nvCxnSpPr>
        <p:spPr>
          <a:xfrm>
            <a:off x="4609148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9E638F-DD9E-FBA6-A31B-6F0EC93255FE}"/>
              </a:ext>
            </a:extLst>
          </p:cNvPr>
          <p:cNvCxnSpPr>
            <a:cxnSpLocks/>
          </p:cNvCxnSpPr>
          <p:nvPr/>
        </p:nvCxnSpPr>
        <p:spPr>
          <a:xfrm>
            <a:off x="5093741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DAB61-3234-D1A3-BC5A-A4CB9AC06EA8}"/>
              </a:ext>
            </a:extLst>
          </p:cNvPr>
          <p:cNvCxnSpPr>
            <a:cxnSpLocks/>
          </p:cNvCxnSpPr>
          <p:nvPr/>
        </p:nvCxnSpPr>
        <p:spPr>
          <a:xfrm>
            <a:off x="5571984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C7D8B1-9C79-0D73-60A7-8A3DB648872F}"/>
              </a:ext>
            </a:extLst>
          </p:cNvPr>
          <p:cNvCxnSpPr>
            <a:cxnSpLocks/>
          </p:cNvCxnSpPr>
          <p:nvPr/>
        </p:nvCxnSpPr>
        <p:spPr>
          <a:xfrm>
            <a:off x="6536242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2CCD0C-5596-094D-029A-A22B722BF3D9}"/>
              </a:ext>
            </a:extLst>
          </p:cNvPr>
          <p:cNvCxnSpPr>
            <a:cxnSpLocks/>
          </p:cNvCxnSpPr>
          <p:nvPr/>
        </p:nvCxnSpPr>
        <p:spPr>
          <a:xfrm>
            <a:off x="7017759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3F0C5F-D56D-684B-AB95-691016A0AAD6}"/>
              </a:ext>
            </a:extLst>
          </p:cNvPr>
          <p:cNvCxnSpPr>
            <a:cxnSpLocks/>
          </p:cNvCxnSpPr>
          <p:nvPr/>
        </p:nvCxnSpPr>
        <p:spPr>
          <a:xfrm>
            <a:off x="7499276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7BD29B-7DAC-4A89-5F47-B9A23D1DB063}"/>
              </a:ext>
            </a:extLst>
          </p:cNvPr>
          <p:cNvCxnSpPr>
            <a:cxnSpLocks/>
          </p:cNvCxnSpPr>
          <p:nvPr/>
        </p:nvCxnSpPr>
        <p:spPr>
          <a:xfrm>
            <a:off x="7983968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4EC734-7FA6-C40B-7026-B3DB2A9230BD}"/>
              </a:ext>
            </a:extLst>
          </p:cNvPr>
          <p:cNvCxnSpPr>
            <a:cxnSpLocks/>
          </p:cNvCxnSpPr>
          <p:nvPr/>
        </p:nvCxnSpPr>
        <p:spPr>
          <a:xfrm>
            <a:off x="8462310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37413D-3B22-25CF-C498-45659E0C5804}"/>
              </a:ext>
            </a:extLst>
          </p:cNvPr>
          <p:cNvCxnSpPr>
            <a:cxnSpLocks/>
          </p:cNvCxnSpPr>
          <p:nvPr/>
        </p:nvCxnSpPr>
        <p:spPr>
          <a:xfrm>
            <a:off x="8947002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42720B-3B83-8C0F-5DF7-341472011579}"/>
              </a:ext>
            </a:extLst>
          </p:cNvPr>
          <p:cNvCxnSpPr>
            <a:cxnSpLocks/>
          </p:cNvCxnSpPr>
          <p:nvPr/>
        </p:nvCxnSpPr>
        <p:spPr>
          <a:xfrm>
            <a:off x="9428519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E1A04B-504B-BE60-620C-404D9E24E31A}"/>
              </a:ext>
            </a:extLst>
          </p:cNvPr>
          <p:cNvCxnSpPr>
            <a:cxnSpLocks/>
          </p:cNvCxnSpPr>
          <p:nvPr/>
        </p:nvCxnSpPr>
        <p:spPr>
          <a:xfrm>
            <a:off x="9906861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91F1C-DD31-FE1F-75BB-389F01A4837A}"/>
              </a:ext>
            </a:extLst>
          </p:cNvPr>
          <p:cNvCxnSpPr>
            <a:cxnSpLocks/>
          </p:cNvCxnSpPr>
          <p:nvPr/>
        </p:nvCxnSpPr>
        <p:spPr>
          <a:xfrm>
            <a:off x="3160644" y="546160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A17152-839D-1D7A-1FBD-4CC6E1D2D18C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6858DC-57D4-9D7A-9AE7-73792004466E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BB720-0C69-9624-6830-37B62AC90EE3}"/>
              </a:ext>
            </a:extLst>
          </p:cNvPr>
          <p:cNvCxnSpPr/>
          <p:nvPr/>
        </p:nvCxnSpPr>
        <p:spPr>
          <a:xfrm>
            <a:off x="3160644" y="5929745"/>
            <a:ext cx="685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ED37EC-B4DC-D1D2-1C92-FEE8FFA65050}"/>
              </a:ext>
            </a:extLst>
          </p:cNvPr>
          <p:cNvSpPr txBox="1"/>
          <p:nvPr/>
        </p:nvSpPr>
        <p:spPr>
          <a:xfrm>
            <a:off x="5887691" y="5725523"/>
            <a:ext cx="17638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(symbols)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D056C3-FCA0-0335-6C07-1CBE424B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29432</TotalTime>
  <Words>2553</Words>
  <Application>Microsoft Office PowerPoint</Application>
  <PresentationFormat>Widescreen</PresentationFormat>
  <Paragraphs>788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Chapter 7 outline</vt:lpstr>
      <vt:lpstr>4G/5G cellular networks</vt:lpstr>
      <vt:lpstr>4G/5G cellular networks</vt:lpstr>
      <vt:lpstr>Elements of 4G LTE architecture</vt:lpstr>
      <vt:lpstr>Elements of 4G LTE architecture</vt:lpstr>
      <vt:lpstr>Radio Access Network: 4G radio</vt:lpstr>
      <vt:lpstr>Spectrum</vt:lpstr>
      <vt:lpstr>OFDMA: time division (LTE)</vt:lpstr>
      <vt:lpstr>OFDMA: time division (LTE)</vt:lpstr>
      <vt:lpstr>OFDMA:</vt:lpstr>
      <vt:lpstr>Elements of 4G LTE architecture</vt:lpstr>
      <vt:lpstr>Elements of 4G LTE architecture</vt:lpstr>
      <vt:lpstr>Elements of 4G LTE architecture</vt:lpstr>
      <vt:lpstr>LTE: data plane control plane separation</vt:lpstr>
      <vt:lpstr>LTE data plane protocol stack: first hop</vt:lpstr>
      <vt:lpstr>LTE data plane protocol stack:  packet core</vt:lpstr>
      <vt:lpstr>LTE data plane: associating with a BS</vt:lpstr>
      <vt:lpstr>LTE mobiles: sleep modes</vt:lpstr>
      <vt:lpstr>Global cellular network: a network of IP networks</vt:lpstr>
      <vt:lpstr>On to 5G: motivation</vt:lpstr>
      <vt:lpstr>PowerPoint Presentation</vt:lpstr>
      <vt:lpstr>PowerPoint Presentation</vt:lpstr>
      <vt:lpstr>On to 5G: Radio</vt:lpstr>
      <vt:lpstr>On to 5G: SDN-like architecture</vt:lpstr>
      <vt:lpstr>Functional elements: communication, computation, data</vt:lpstr>
      <vt:lpstr>Control plane: resource control</vt:lpstr>
      <vt:lpstr>User plane: resources, as used by users (application)</vt:lpstr>
      <vt:lpstr>Impact of Wireless Channel on TCP</vt:lpstr>
      <vt:lpstr>On beyond 5G?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984</cp:revision>
  <dcterms:created xsi:type="dcterms:W3CDTF">2020-01-18T07:24:59Z</dcterms:created>
  <dcterms:modified xsi:type="dcterms:W3CDTF">2024-11-11T02:26:21Z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Theme:6</vt:lpwstr>
  </property>
  <property fmtid="{D5CDD505-2E9C-101B-9397-08002B2CF9AE}" pid="3" name="ClassificationContentMarkingHeaderText">
    <vt:lpwstr>Begränsad delning</vt:lpwstr>
  </property>
</Properties>
</file>